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Condensed"/>
      <p:regular r:id="rId24"/>
      <p:bold r:id="rId25"/>
      <p:italic r:id="rId26"/>
      <p:boldItalic r:id="rId27"/>
    </p:embeddedFont>
    <p:embeddedFont>
      <p:font typeface="Denk On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Condensed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DenkOne-regular.fntdata"/><Relationship Id="rId27" Type="http://schemas.openxmlformats.org/officeDocument/2006/relationships/font" Target="fonts/Roboto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b361e264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b361e264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57c4326f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f57c4326f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f57c4326ff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f57c4326f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ca3914c04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ca3914c04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f57c4326ff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f57c4326ff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8ca3914c04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8ca3914c04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ca3914c0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8ca3914c0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82347"/>
                </a:solidFill>
                <a:latin typeface="Denk One"/>
                <a:ea typeface="Denk One"/>
                <a:cs typeface="Denk One"/>
                <a:sym typeface="Denk One"/>
              </a:rPr>
              <a:t>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58158213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58158213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58158213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f58158213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5836c42a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f5836c42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57c4326f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f57c4326f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f5836c42a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f5836c42a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f57c4326f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f57c4326f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f5836c42a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f5836c42a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8" y="0"/>
            <a:ext cx="9144000" cy="4693920"/>
          </a:xfrm>
          <a:custGeom>
            <a:rect b="b" l="l" r="r" t="t"/>
            <a:pathLst>
              <a:path extrusionOk="0" h="146685" w="285750">
                <a:moveTo>
                  <a:pt x="0" y="0"/>
                </a:moveTo>
                <a:lnTo>
                  <a:pt x="0" y="17502"/>
                </a:lnTo>
                <a:cubicBezTo>
                  <a:pt x="4679" y="23289"/>
                  <a:pt x="12418" y="25277"/>
                  <a:pt x="19086" y="28504"/>
                </a:cubicBezTo>
                <a:cubicBezTo>
                  <a:pt x="25908" y="31802"/>
                  <a:pt x="32695" y="38695"/>
                  <a:pt x="30801" y="46208"/>
                </a:cubicBezTo>
                <a:cubicBezTo>
                  <a:pt x="30230" y="48446"/>
                  <a:pt x="28932" y="50459"/>
                  <a:pt x="28599" y="52745"/>
                </a:cubicBezTo>
                <a:cubicBezTo>
                  <a:pt x="27873" y="57721"/>
                  <a:pt x="32004" y="62174"/>
                  <a:pt x="36481" y="64186"/>
                </a:cubicBezTo>
                <a:cubicBezTo>
                  <a:pt x="40958" y="66211"/>
                  <a:pt x="45982" y="66687"/>
                  <a:pt x="50459" y="68711"/>
                </a:cubicBezTo>
                <a:cubicBezTo>
                  <a:pt x="54935" y="70735"/>
                  <a:pt x="59067" y="75188"/>
                  <a:pt x="58341" y="80165"/>
                </a:cubicBezTo>
                <a:cubicBezTo>
                  <a:pt x="58007" y="82474"/>
                  <a:pt x="56686" y="84487"/>
                  <a:pt x="55876" y="86665"/>
                </a:cubicBezTo>
                <a:cubicBezTo>
                  <a:pt x="53507" y="93059"/>
                  <a:pt x="56186" y="101012"/>
                  <a:pt x="61889" y="104525"/>
                </a:cubicBezTo>
                <a:cubicBezTo>
                  <a:pt x="67366" y="107906"/>
                  <a:pt x="74259" y="107156"/>
                  <a:pt x="80474" y="108656"/>
                </a:cubicBezTo>
                <a:cubicBezTo>
                  <a:pt x="86689" y="110168"/>
                  <a:pt x="93095" y="116443"/>
                  <a:pt x="90511" y="122456"/>
                </a:cubicBezTo>
                <a:cubicBezTo>
                  <a:pt x="89178" y="125527"/>
                  <a:pt x="85808" y="127456"/>
                  <a:pt x="85011" y="130718"/>
                </a:cubicBezTo>
                <a:cubicBezTo>
                  <a:pt x="84070" y="134481"/>
                  <a:pt x="86606" y="138577"/>
                  <a:pt x="90488" y="139874"/>
                </a:cubicBezTo>
                <a:cubicBezTo>
                  <a:pt x="93536" y="140886"/>
                  <a:pt x="97834" y="141101"/>
                  <a:pt x="101191" y="142053"/>
                </a:cubicBezTo>
                <a:lnTo>
                  <a:pt x="101763" y="141815"/>
                </a:lnTo>
                <a:cubicBezTo>
                  <a:pt x="101763" y="141815"/>
                  <a:pt x="104775" y="143454"/>
                  <a:pt x="109633" y="143454"/>
                </a:cubicBezTo>
                <a:cubicBezTo>
                  <a:pt x="111362" y="143454"/>
                  <a:pt x="113324" y="143247"/>
                  <a:pt x="115467" y="142684"/>
                </a:cubicBezTo>
                <a:cubicBezTo>
                  <a:pt x="122408" y="140863"/>
                  <a:pt x="125170" y="139815"/>
                  <a:pt x="129873" y="139815"/>
                </a:cubicBezTo>
                <a:cubicBezTo>
                  <a:pt x="136934" y="139827"/>
                  <a:pt x="142875" y="146685"/>
                  <a:pt x="142875" y="146685"/>
                </a:cubicBezTo>
                <a:cubicBezTo>
                  <a:pt x="142875" y="146685"/>
                  <a:pt x="148816" y="139827"/>
                  <a:pt x="155877" y="139815"/>
                </a:cubicBezTo>
                <a:cubicBezTo>
                  <a:pt x="160580" y="139815"/>
                  <a:pt x="163342" y="140863"/>
                  <a:pt x="170271" y="142684"/>
                </a:cubicBezTo>
                <a:cubicBezTo>
                  <a:pt x="172418" y="143247"/>
                  <a:pt x="174382" y="143454"/>
                  <a:pt x="176112" y="143454"/>
                </a:cubicBezTo>
                <a:cubicBezTo>
                  <a:pt x="180975" y="143454"/>
                  <a:pt x="183987" y="141815"/>
                  <a:pt x="183987" y="141815"/>
                </a:cubicBezTo>
                <a:lnTo>
                  <a:pt x="184547" y="142053"/>
                </a:lnTo>
                <a:cubicBezTo>
                  <a:pt x="187916" y="141101"/>
                  <a:pt x="192215" y="140886"/>
                  <a:pt x="195263" y="139874"/>
                </a:cubicBezTo>
                <a:cubicBezTo>
                  <a:pt x="199132" y="138577"/>
                  <a:pt x="201680" y="134481"/>
                  <a:pt x="200739" y="130718"/>
                </a:cubicBezTo>
                <a:cubicBezTo>
                  <a:pt x="199942" y="127456"/>
                  <a:pt x="196572" y="125527"/>
                  <a:pt x="195239" y="122456"/>
                </a:cubicBezTo>
                <a:cubicBezTo>
                  <a:pt x="192655" y="116443"/>
                  <a:pt x="199061" y="110168"/>
                  <a:pt x="205276" y="108656"/>
                </a:cubicBezTo>
                <a:cubicBezTo>
                  <a:pt x="211491" y="107156"/>
                  <a:pt x="218384" y="107906"/>
                  <a:pt x="223861" y="104525"/>
                </a:cubicBezTo>
                <a:cubicBezTo>
                  <a:pt x="229564" y="101012"/>
                  <a:pt x="232243" y="93059"/>
                  <a:pt x="229874" y="86665"/>
                </a:cubicBezTo>
                <a:cubicBezTo>
                  <a:pt x="229064" y="84487"/>
                  <a:pt x="227743" y="82474"/>
                  <a:pt x="227409" y="80165"/>
                </a:cubicBezTo>
                <a:cubicBezTo>
                  <a:pt x="226683" y="75188"/>
                  <a:pt x="230815" y="70735"/>
                  <a:pt x="235291" y="68711"/>
                </a:cubicBezTo>
                <a:cubicBezTo>
                  <a:pt x="239768" y="66687"/>
                  <a:pt x="244793" y="66211"/>
                  <a:pt x="249269" y="64186"/>
                </a:cubicBezTo>
                <a:cubicBezTo>
                  <a:pt x="253746" y="62174"/>
                  <a:pt x="257877" y="57721"/>
                  <a:pt x="257151" y="52745"/>
                </a:cubicBezTo>
                <a:cubicBezTo>
                  <a:pt x="256818" y="50459"/>
                  <a:pt x="255520" y="48446"/>
                  <a:pt x="254949" y="46208"/>
                </a:cubicBezTo>
                <a:cubicBezTo>
                  <a:pt x="253055" y="38695"/>
                  <a:pt x="259842" y="31802"/>
                  <a:pt x="266664" y="28504"/>
                </a:cubicBezTo>
                <a:cubicBezTo>
                  <a:pt x="273332" y="25277"/>
                  <a:pt x="281071" y="23289"/>
                  <a:pt x="285750" y="17502"/>
                </a:cubicBezTo>
                <a:lnTo>
                  <a:pt x="285750" y="0"/>
                </a:lnTo>
                <a:close/>
              </a:path>
            </a:pathLst>
          </a:custGeom>
          <a:solidFill>
            <a:schemeClr val="accent1">
              <a:alpha val="54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409750" y="769600"/>
            <a:ext cx="4324500" cy="132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  <a:defRPr sz="4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11016" y="2149400"/>
            <a:ext cx="4321800" cy="28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823712" y="256380"/>
            <a:ext cx="7712603" cy="3981600"/>
            <a:chOff x="823712" y="256380"/>
            <a:chExt cx="7712603" cy="3981600"/>
          </a:xfrm>
        </p:grpSpPr>
        <p:sp>
          <p:nvSpPr>
            <p:cNvPr id="13" name="Google Shape;13;p2"/>
            <p:cNvSpPr/>
            <p:nvPr/>
          </p:nvSpPr>
          <p:spPr>
            <a:xfrm>
              <a:off x="6986434" y="1130888"/>
              <a:ext cx="79680" cy="79648"/>
            </a:xfrm>
            <a:custGeom>
              <a:rect b="b" l="l" r="r" t="t"/>
              <a:pathLst>
                <a:path extrusionOk="0" h="2489" w="2490">
                  <a:moveTo>
                    <a:pt x="1251" y="0"/>
                  </a:moveTo>
                  <a:cubicBezTo>
                    <a:pt x="560" y="0"/>
                    <a:pt x="1" y="560"/>
                    <a:pt x="1" y="1250"/>
                  </a:cubicBezTo>
                  <a:cubicBezTo>
                    <a:pt x="1" y="1929"/>
                    <a:pt x="560" y="2489"/>
                    <a:pt x="1251" y="2489"/>
                  </a:cubicBezTo>
                  <a:cubicBezTo>
                    <a:pt x="1941" y="2489"/>
                    <a:pt x="2489" y="1929"/>
                    <a:pt x="2489" y="1250"/>
                  </a:cubicBezTo>
                  <a:cubicBezTo>
                    <a:pt x="2489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3712" y="54406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42496" y="3032910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48" y="1"/>
                    <a:pt x="0" y="560"/>
                    <a:pt x="0" y="1251"/>
                  </a:cubicBezTo>
                  <a:cubicBezTo>
                    <a:pt x="0" y="1930"/>
                    <a:pt x="548" y="2489"/>
                    <a:pt x="1239" y="2489"/>
                  </a:cubicBezTo>
                  <a:cubicBezTo>
                    <a:pt x="1929" y="2489"/>
                    <a:pt x="2489" y="1930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56667" y="256380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39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39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96918" y="256582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9" y="0"/>
                  </a:moveTo>
                  <a:cubicBezTo>
                    <a:pt x="548" y="0"/>
                    <a:pt x="1" y="548"/>
                    <a:pt x="1" y="1239"/>
                  </a:cubicBezTo>
                  <a:cubicBezTo>
                    <a:pt x="1" y="1929"/>
                    <a:pt x="548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09237" y="1416965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96926" y="2822802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04936" y="440035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86080" y="1631040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45616" y="3296098"/>
              <a:ext cx="123456" cy="123456"/>
            </a:xfrm>
            <a:custGeom>
              <a:rect b="b" l="l" r="r" t="t"/>
              <a:pathLst>
                <a:path extrusionOk="0" h="3858" w="3858">
                  <a:moveTo>
                    <a:pt x="1929" y="0"/>
                  </a:moveTo>
                  <a:cubicBezTo>
                    <a:pt x="857" y="0"/>
                    <a:pt x="0" y="857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7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74422" y="323060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29" y="1"/>
                  </a:moveTo>
                  <a:cubicBezTo>
                    <a:pt x="870" y="1"/>
                    <a:pt x="1" y="858"/>
                    <a:pt x="1" y="1930"/>
                  </a:cubicBezTo>
                  <a:cubicBezTo>
                    <a:pt x="1" y="2989"/>
                    <a:pt x="870" y="3859"/>
                    <a:pt x="1929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72236" y="3208152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22912" y="3760832"/>
              <a:ext cx="123488" cy="123456"/>
            </a:xfrm>
            <a:custGeom>
              <a:rect b="b" l="l" r="r" t="t"/>
              <a:pathLst>
                <a:path extrusionOk="0" h="3858" w="3859">
                  <a:moveTo>
                    <a:pt x="1929" y="0"/>
                  </a:moveTo>
                  <a:cubicBezTo>
                    <a:pt x="858" y="0"/>
                    <a:pt x="1" y="858"/>
                    <a:pt x="1" y="1929"/>
                  </a:cubicBezTo>
                  <a:cubicBezTo>
                    <a:pt x="1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29"/>
                  </a:cubicBezTo>
                  <a:cubicBezTo>
                    <a:pt x="3858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60380" y="838557"/>
              <a:ext cx="52224" cy="51840"/>
            </a:xfrm>
            <a:custGeom>
              <a:rect b="b" l="l" r="r" t="t"/>
              <a:pathLst>
                <a:path extrusionOk="0" h="1620" w="1632">
                  <a:moveTo>
                    <a:pt x="822" y="0"/>
                  </a:moveTo>
                  <a:cubicBezTo>
                    <a:pt x="369" y="0"/>
                    <a:pt x="0" y="357"/>
                    <a:pt x="0" y="810"/>
                  </a:cubicBezTo>
                  <a:cubicBezTo>
                    <a:pt x="0" y="1262"/>
                    <a:pt x="369" y="1619"/>
                    <a:pt x="822" y="1619"/>
                  </a:cubicBezTo>
                  <a:cubicBezTo>
                    <a:pt x="1262" y="1619"/>
                    <a:pt x="1631" y="1262"/>
                    <a:pt x="1631" y="810"/>
                  </a:cubicBezTo>
                  <a:cubicBezTo>
                    <a:pt x="1631" y="357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08160" y="1370048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19044" y="2766318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93696" y="3715872"/>
              <a:ext cx="51840" cy="52224"/>
            </a:xfrm>
            <a:custGeom>
              <a:rect b="b" l="l" r="r" t="t"/>
              <a:pathLst>
                <a:path extrusionOk="0" h="1632" w="1620">
                  <a:moveTo>
                    <a:pt x="810" y="0"/>
                  </a:moveTo>
                  <a:cubicBezTo>
                    <a:pt x="358" y="0"/>
                    <a:pt x="1" y="358"/>
                    <a:pt x="1" y="810"/>
                  </a:cubicBezTo>
                  <a:cubicBezTo>
                    <a:pt x="1" y="1262"/>
                    <a:pt x="358" y="1632"/>
                    <a:pt x="810" y="1632"/>
                  </a:cubicBezTo>
                  <a:cubicBezTo>
                    <a:pt x="1263" y="1632"/>
                    <a:pt x="1620" y="1262"/>
                    <a:pt x="1620" y="810"/>
                  </a:cubicBezTo>
                  <a:cubicBezTo>
                    <a:pt x="1620" y="358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10032" y="3715872"/>
              <a:ext cx="52256" cy="52224"/>
            </a:xfrm>
            <a:custGeom>
              <a:rect b="b" l="l" r="r" t="t"/>
              <a:pathLst>
                <a:path extrusionOk="0" h="1632" w="1633">
                  <a:moveTo>
                    <a:pt x="823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2"/>
                    <a:pt x="370" y="1632"/>
                    <a:pt x="823" y="1632"/>
                  </a:cubicBezTo>
                  <a:cubicBezTo>
                    <a:pt x="1263" y="1632"/>
                    <a:pt x="1632" y="1262"/>
                    <a:pt x="1632" y="810"/>
                  </a:cubicBezTo>
                  <a:cubicBezTo>
                    <a:pt x="1632" y="358"/>
                    <a:pt x="1263" y="0"/>
                    <a:pt x="823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96160" y="3414880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0"/>
                  </a:moveTo>
                  <a:cubicBezTo>
                    <a:pt x="370" y="0"/>
                    <a:pt x="1" y="358"/>
                    <a:pt x="1" y="810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10"/>
                  </a:cubicBezTo>
                  <a:cubicBezTo>
                    <a:pt x="1632" y="358"/>
                    <a:pt x="1263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80416" y="2794992"/>
              <a:ext cx="51840" cy="52224"/>
            </a:xfrm>
            <a:custGeom>
              <a:rect b="b" l="l" r="r" t="t"/>
              <a:pathLst>
                <a:path extrusionOk="0" h="1632" w="1620">
                  <a:moveTo>
                    <a:pt x="810" y="1"/>
                  </a:moveTo>
                  <a:cubicBezTo>
                    <a:pt x="358" y="1"/>
                    <a:pt x="0" y="370"/>
                    <a:pt x="0" y="822"/>
                  </a:cubicBezTo>
                  <a:cubicBezTo>
                    <a:pt x="0" y="1263"/>
                    <a:pt x="358" y="1632"/>
                    <a:pt x="810" y="1632"/>
                  </a:cubicBezTo>
                  <a:cubicBezTo>
                    <a:pt x="1262" y="1632"/>
                    <a:pt x="1620" y="1263"/>
                    <a:pt x="1620" y="822"/>
                  </a:cubicBezTo>
                  <a:cubicBezTo>
                    <a:pt x="1620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83081" y="2861475"/>
              <a:ext cx="57184" cy="52032"/>
            </a:xfrm>
            <a:custGeom>
              <a:rect b="b" l="l" r="r" t="t"/>
              <a:pathLst>
                <a:path extrusionOk="0" h="1626" w="1787">
                  <a:moveTo>
                    <a:pt x="899" y="0"/>
                  </a:moveTo>
                  <a:cubicBezTo>
                    <a:pt x="691" y="0"/>
                    <a:pt x="483" y="80"/>
                    <a:pt x="322" y="241"/>
                  </a:cubicBezTo>
                  <a:cubicBezTo>
                    <a:pt x="0" y="563"/>
                    <a:pt x="0" y="1075"/>
                    <a:pt x="322" y="1384"/>
                  </a:cubicBezTo>
                  <a:cubicBezTo>
                    <a:pt x="483" y="1545"/>
                    <a:pt x="691" y="1625"/>
                    <a:pt x="899" y="1625"/>
                  </a:cubicBezTo>
                  <a:cubicBezTo>
                    <a:pt x="1108" y="1625"/>
                    <a:pt x="1316" y="1545"/>
                    <a:pt x="1477" y="1384"/>
                  </a:cubicBezTo>
                  <a:cubicBezTo>
                    <a:pt x="1786" y="1075"/>
                    <a:pt x="1786" y="551"/>
                    <a:pt x="1477" y="241"/>
                  </a:cubicBezTo>
                  <a:cubicBezTo>
                    <a:pt x="1316" y="80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34581" y="1847488"/>
              <a:ext cx="51840" cy="51872"/>
            </a:xfrm>
            <a:custGeom>
              <a:rect b="b" l="l" r="r" t="t"/>
              <a:pathLst>
                <a:path extrusionOk="0" h="1621" w="1620">
                  <a:moveTo>
                    <a:pt x="810" y="1"/>
                  </a:moveTo>
                  <a:cubicBezTo>
                    <a:pt x="358" y="1"/>
                    <a:pt x="1" y="358"/>
                    <a:pt x="1" y="811"/>
                  </a:cubicBezTo>
                  <a:cubicBezTo>
                    <a:pt x="1" y="1263"/>
                    <a:pt x="358" y="1620"/>
                    <a:pt x="810" y="1620"/>
                  </a:cubicBezTo>
                  <a:cubicBezTo>
                    <a:pt x="1263" y="1620"/>
                    <a:pt x="1620" y="1263"/>
                    <a:pt x="1620" y="811"/>
                  </a:cubicBezTo>
                  <a:cubicBezTo>
                    <a:pt x="1620" y="358"/>
                    <a:pt x="1263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799328" y="270496"/>
              <a:ext cx="51840" cy="51840"/>
            </a:xfrm>
            <a:custGeom>
              <a:rect b="b" l="l" r="r" t="t"/>
              <a:pathLst>
                <a:path extrusionOk="0" h="1620" w="1620">
                  <a:moveTo>
                    <a:pt x="810" y="0"/>
                  </a:moveTo>
                  <a:cubicBezTo>
                    <a:pt x="357" y="0"/>
                    <a:pt x="0" y="358"/>
                    <a:pt x="0" y="810"/>
                  </a:cubicBezTo>
                  <a:cubicBezTo>
                    <a:pt x="0" y="1262"/>
                    <a:pt x="357" y="1620"/>
                    <a:pt x="810" y="1620"/>
                  </a:cubicBezTo>
                  <a:cubicBezTo>
                    <a:pt x="1262" y="1620"/>
                    <a:pt x="1619" y="1262"/>
                    <a:pt x="1619" y="810"/>
                  </a:cubicBezTo>
                  <a:cubicBezTo>
                    <a:pt x="1619" y="358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99936" y="541760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236064" y="598912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63"/>
                    <a:pt x="370" y="1632"/>
                    <a:pt x="822" y="1632"/>
                  </a:cubicBezTo>
                  <a:cubicBezTo>
                    <a:pt x="1263" y="1632"/>
                    <a:pt x="1632" y="1263"/>
                    <a:pt x="1632" y="822"/>
                  </a:cubicBezTo>
                  <a:cubicBezTo>
                    <a:pt x="1632" y="370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00512" y="1539232"/>
              <a:ext cx="51840" cy="52224"/>
            </a:xfrm>
            <a:custGeom>
              <a:rect b="b" l="l" r="r" t="t"/>
              <a:pathLst>
                <a:path extrusionOk="0" h="1632" w="1620">
                  <a:moveTo>
                    <a:pt x="810" y="0"/>
                  </a:moveTo>
                  <a:cubicBezTo>
                    <a:pt x="357" y="0"/>
                    <a:pt x="0" y="369"/>
                    <a:pt x="0" y="810"/>
                  </a:cubicBezTo>
                  <a:cubicBezTo>
                    <a:pt x="0" y="1262"/>
                    <a:pt x="357" y="1631"/>
                    <a:pt x="810" y="1631"/>
                  </a:cubicBezTo>
                  <a:cubicBezTo>
                    <a:pt x="1262" y="1631"/>
                    <a:pt x="1619" y="1262"/>
                    <a:pt x="1619" y="810"/>
                  </a:cubicBezTo>
                  <a:cubicBezTo>
                    <a:pt x="1619" y="369"/>
                    <a:pt x="1262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4528" y="358880"/>
              <a:ext cx="52224" cy="51840"/>
            </a:xfrm>
            <a:custGeom>
              <a:rect b="b" l="l" r="r" t="t"/>
              <a:pathLst>
                <a:path extrusionOk="0" h="1620" w="1632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20"/>
                    <a:pt x="810" y="1620"/>
                  </a:cubicBezTo>
                  <a:cubicBezTo>
                    <a:pt x="1262" y="1620"/>
                    <a:pt x="1631" y="1263"/>
                    <a:pt x="1631" y="810"/>
                  </a:cubicBezTo>
                  <a:cubicBezTo>
                    <a:pt x="1631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56407" y="310129"/>
              <a:ext cx="51840" cy="52224"/>
            </a:xfrm>
            <a:custGeom>
              <a:rect b="b" l="l" r="r" t="t"/>
              <a:pathLst>
                <a:path extrusionOk="0" h="1632" w="1620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20" y="1274"/>
                    <a:pt x="1620" y="822"/>
                  </a:cubicBezTo>
                  <a:cubicBezTo>
                    <a:pt x="1620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62731" y="1144607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0"/>
                  </a:moveTo>
                  <a:cubicBezTo>
                    <a:pt x="369" y="0"/>
                    <a:pt x="0" y="358"/>
                    <a:pt x="0" y="810"/>
                  </a:cubicBezTo>
                  <a:cubicBezTo>
                    <a:pt x="0" y="1262"/>
                    <a:pt x="369" y="1632"/>
                    <a:pt x="822" y="1632"/>
                  </a:cubicBezTo>
                  <a:cubicBezTo>
                    <a:pt x="1262" y="1632"/>
                    <a:pt x="1631" y="1262"/>
                    <a:pt x="1631" y="810"/>
                  </a:cubicBezTo>
                  <a:cubicBezTo>
                    <a:pt x="1631" y="358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516696" y="283674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63"/>
                    <a:pt x="369" y="1632"/>
                    <a:pt x="822" y="1632"/>
                  </a:cubicBezTo>
                  <a:cubicBezTo>
                    <a:pt x="1262" y="1632"/>
                    <a:pt x="1631" y="1263"/>
                    <a:pt x="1631" y="822"/>
                  </a:cubicBezTo>
                  <a:cubicBezTo>
                    <a:pt x="1631" y="370"/>
                    <a:pt x="1262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28011" y="949483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27999" y="1833348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69800" y="714897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49925" y="3345372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62223" y="2982046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84113" y="3010922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920474" y="2951535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74688" y="1556034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59700" y="591247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184587" y="461710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84125" y="4074484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279824" y="4157835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983400" y="322972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/>
          <p:nvPr>
            <p:ph type="title"/>
          </p:nvPr>
        </p:nvSpPr>
        <p:spPr>
          <a:xfrm>
            <a:off x="720000" y="1819050"/>
            <a:ext cx="3843600" cy="15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" name="Google Shape;251;p11"/>
          <p:cNvSpPr/>
          <p:nvPr/>
        </p:nvSpPr>
        <p:spPr>
          <a:xfrm>
            <a:off x="4" y="3854228"/>
            <a:ext cx="2047849" cy="1289281"/>
          </a:xfrm>
          <a:custGeom>
            <a:rect b="b" l="l" r="r" t="t"/>
            <a:pathLst>
              <a:path extrusionOk="0" h="14492" w="23016">
                <a:moveTo>
                  <a:pt x="359" y="1"/>
                </a:moveTo>
                <a:cubicBezTo>
                  <a:pt x="241" y="1"/>
                  <a:pt x="121" y="5"/>
                  <a:pt x="1" y="14"/>
                </a:cubicBezTo>
                <a:lnTo>
                  <a:pt x="1" y="2633"/>
                </a:lnTo>
                <a:lnTo>
                  <a:pt x="1" y="4514"/>
                </a:lnTo>
                <a:lnTo>
                  <a:pt x="1" y="14492"/>
                </a:lnTo>
                <a:lnTo>
                  <a:pt x="23016" y="14492"/>
                </a:lnTo>
                <a:cubicBezTo>
                  <a:pt x="22528" y="14016"/>
                  <a:pt x="22051" y="13575"/>
                  <a:pt x="21611" y="13301"/>
                </a:cubicBezTo>
                <a:cubicBezTo>
                  <a:pt x="19825" y="12182"/>
                  <a:pt x="18503" y="10491"/>
                  <a:pt x="17015" y="9003"/>
                </a:cubicBezTo>
                <a:cubicBezTo>
                  <a:pt x="15527" y="7515"/>
                  <a:pt x="13729" y="6146"/>
                  <a:pt x="11633" y="5979"/>
                </a:cubicBezTo>
                <a:cubicBezTo>
                  <a:pt x="11462" y="5965"/>
                  <a:pt x="11289" y="5960"/>
                  <a:pt x="11116" y="5960"/>
                </a:cubicBezTo>
                <a:cubicBezTo>
                  <a:pt x="10521" y="5960"/>
                  <a:pt x="9920" y="6021"/>
                  <a:pt x="9329" y="6021"/>
                </a:cubicBezTo>
                <a:cubicBezTo>
                  <a:pt x="8862" y="6021"/>
                  <a:pt x="8401" y="5983"/>
                  <a:pt x="7954" y="5848"/>
                </a:cubicBezTo>
                <a:cubicBezTo>
                  <a:pt x="5502" y="5098"/>
                  <a:pt x="4692" y="1871"/>
                  <a:pt x="2477" y="561"/>
                </a:cubicBezTo>
                <a:cubicBezTo>
                  <a:pt x="2156" y="371"/>
                  <a:pt x="1823" y="240"/>
                  <a:pt x="1465" y="145"/>
                </a:cubicBezTo>
                <a:cubicBezTo>
                  <a:pt x="1104" y="45"/>
                  <a:pt x="735" y="1"/>
                  <a:pt x="3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11"/>
          <p:cNvGrpSpPr/>
          <p:nvPr/>
        </p:nvGrpSpPr>
        <p:grpSpPr>
          <a:xfrm>
            <a:off x="130202" y="4414451"/>
            <a:ext cx="1218849" cy="547949"/>
            <a:chOff x="130202" y="4414451"/>
            <a:chExt cx="1218849" cy="547949"/>
          </a:xfrm>
        </p:grpSpPr>
        <p:sp>
          <p:nvSpPr>
            <p:cNvPr id="253" name="Google Shape;253;p11"/>
            <p:cNvSpPr/>
            <p:nvPr/>
          </p:nvSpPr>
          <p:spPr>
            <a:xfrm rot="-5400000">
              <a:off x="473603" y="4591587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130202" y="4414451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777146" y="4815423"/>
              <a:ext cx="80298" cy="80426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 rot="-5400000">
              <a:off x="1101598" y="4611493"/>
              <a:ext cx="83547" cy="83297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 rot="-5400000">
              <a:off x="1282601" y="4895951"/>
              <a:ext cx="66548" cy="66351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/>
          <p:nvPr/>
        </p:nvSpPr>
        <p:spPr>
          <a:xfrm>
            <a:off x="-10375" y="456000"/>
            <a:ext cx="9164743" cy="3683597"/>
          </a:xfrm>
          <a:custGeom>
            <a:rect b="b" l="l" r="r" t="t"/>
            <a:pathLst>
              <a:path extrusionOk="0" h="25370" w="60342">
                <a:moveTo>
                  <a:pt x="40294" y="1"/>
                </a:moveTo>
                <a:cubicBezTo>
                  <a:pt x="38486" y="1"/>
                  <a:pt x="36534" y="629"/>
                  <a:pt x="34469" y="2173"/>
                </a:cubicBezTo>
                <a:cubicBezTo>
                  <a:pt x="29980" y="5535"/>
                  <a:pt x="26423" y="13376"/>
                  <a:pt x="19980" y="13376"/>
                </a:cubicBezTo>
                <a:cubicBezTo>
                  <a:pt x="17502" y="13376"/>
                  <a:pt x="14598" y="12216"/>
                  <a:pt x="11050" y="9197"/>
                </a:cubicBezTo>
                <a:cubicBezTo>
                  <a:pt x="7085" y="5816"/>
                  <a:pt x="3394" y="3423"/>
                  <a:pt x="1" y="2018"/>
                </a:cubicBezTo>
                <a:lnTo>
                  <a:pt x="1" y="16008"/>
                </a:lnTo>
                <a:cubicBezTo>
                  <a:pt x="679" y="16436"/>
                  <a:pt x="1358" y="16936"/>
                  <a:pt x="2025" y="17520"/>
                </a:cubicBezTo>
                <a:cubicBezTo>
                  <a:pt x="7218" y="22019"/>
                  <a:pt x="13369" y="25369"/>
                  <a:pt x="19359" y="25369"/>
                </a:cubicBezTo>
                <a:cubicBezTo>
                  <a:pt x="25290" y="25369"/>
                  <a:pt x="31063" y="22084"/>
                  <a:pt x="35589" y="13376"/>
                </a:cubicBezTo>
                <a:cubicBezTo>
                  <a:pt x="38870" y="7071"/>
                  <a:pt x="41822" y="4928"/>
                  <a:pt x="44358" y="4928"/>
                </a:cubicBezTo>
                <a:cubicBezTo>
                  <a:pt x="48861" y="4928"/>
                  <a:pt x="52050" y="11683"/>
                  <a:pt x="53436" y="13876"/>
                </a:cubicBezTo>
                <a:cubicBezTo>
                  <a:pt x="53436" y="13876"/>
                  <a:pt x="55993" y="18593"/>
                  <a:pt x="59370" y="18593"/>
                </a:cubicBezTo>
                <a:cubicBezTo>
                  <a:pt x="59687" y="18593"/>
                  <a:pt x="60012" y="18551"/>
                  <a:pt x="60342" y="18460"/>
                </a:cubicBezTo>
                <a:lnTo>
                  <a:pt x="60342" y="15579"/>
                </a:lnTo>
                <a:cubicBezTo>
                  <a:pt x="59882" y="15805"/>
                  <a:pt x="59324" y="15976"/>
                  <a:pt x="58688" y="15976"/>
                </a:cubicBezTo>
                <a:cubicBezTo>
                  <a:pt x="57245" y="15976"/>
                  <a:pt x="55396" y="15097"/>
                  <a:pt x="53365" y="11983"/>
                </a:cubicBezTo>
                <a:cubicBezTo>
                  <a:pt x="53365" y="11983"/>
                  <a:pt x="48193" y="1"/>
                  <a:pt x="40294" y="1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2"/>
          <p:cNvSpPr txBox="1"/>
          <p:nvPr>
            <p:ph hasCustomPrompt="1" type="title"/>
          </p:nvPr>
        </p:nvSpPr>
        <p:spPr>
          <a:xfrm>
            <a:off x="1381050" y="1999600"/>
            <a:ext cx="6381900" cy="901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500"/>
              <a:buNone/>
              <a:defRPr sz="9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61" name="Google Shape;261;p12"/>
          <p:cNvSpPr txBox="1"/>
          <p:nvPr>
            <p:ph idx="1" type="body"/>
          </p:nvPr>
        </p:nvSpPr>
        <p:spPr>
          <a:xfrm>
            <a:off x="1381050" y="3175400"/>
            <a:ext cx="63819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62" name="Google Shape;262;p12"/>
          <p:cNvGrpSpPr/>
          <p:nvPr/>
        </p:nvGrpSpPr>
        <p:grpSpPr>
          <a:xfrm>
            <a:off x="292524" y="661830"/>
            <a:ext cx="6384243" cy="2437381"/>
            <a:chOff x="292524" y="661830"/>
            <a:chExt cx="6384243" cy="2437381"/>
          </a:xfrm>
        </p:grpSpPr>
        <p:sp>
          <p:nvSpPr>
            <p:cNvPr id="263" name="Google Shape;263;p12"/>
            <p:cNvSpPr/>
            <p:nvPr/>
          </p:nvSpPr>
          <p:spPr>
            <a:xfrm>
              <a:off x="813929" y="1601091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580943" y="2467535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5991157" y="661830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92524" y="1876002"/>
              <a:ext cx="123486" cy="123592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1085599" y="2061740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1005550" y="3019092"/>
              <a:ext cx="80042" cy="8011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5452604" y="856179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5790949" y="1128290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6596725" y="828280"/>
              <a:ext cx="80042" cy="8011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1">
    <p:bg>
      <p:bgPr>
        <a:solidFill>
          <a:schemeClr val="lt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/>
          <p:nvPr/>
        </p:nvSpPr>
        <p:spPr>
          <a:xfrm rot="5400000">
            <a:off x="1693625" y="-1693694"/>
            <a:ext cx="5143520" cy="8530908"/>
          </a:xfrm>
          <a:custGeom>
            <a:rect b="b" l="l" r="r" t="t"/>
            <a:pathLst>
              <a:path extrusionOk="0" h="81499" w="49138">
                <a:moveTo>
                  <a:pt x="1" y="1"/>
                </a:moveTo>
                <a:lnTo>
                  <a:pt x="1" y="81499"/>
                </a:lnTo>
                <a:lnTo>
                  <a:pt x="49138" y="81499"/>
                </a:lnTo>
                <a:lnTo>
                  <a:pt x="49138" y="36600"/>
                </a:lnTo>
                <a:cubicBezTo>
                  <a:pt x="47304" y="37767"/>
                  <a:pt x="43792" y="38982"/>
                  <a:pt x="37267" y="39887"/>
                </a:cubicBezTo>
                <a:cubicBezTo>
                  <a:pt x="35478" y="40134"/>
                  <a:pt x="33785" y="40258"/>
                  <a:pt x="32189" y="40258"/>
                </a:cubicBezTo>
                <a:cubicBezTo>
                  <a:pt x="18592" y="40258"/>
                  <a:pt x="11998" y="31304"/>
                  <a:pt x="11859" y="13979"/>
                </a:cubicBezTo>
                <a:cubicBezTo>
                  <a:pt x="11776" y="3596"/>
                  <a:pt x="6513" y="703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6" name="Google Shape;276;p14"/>
          <p:cNvSpPr txBox="1"/>
          <p:nvPr>
            <p:ph idx="1" type="subTitle"/>
          </p:nvPr>
        </p:nvSpPr>
        <p:spPr>
          <a:xfrm>
            <a:off x="1510600" y="3198888"/>
            <a:ext cx="2371800" cy="53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7" name="Google Shape;277;p14"/>
          <p:cNvSpPr txBox="1"/>
          <p:nvPr>
            <p:ph idx="2" type="subTitle"/>
          </p:nvPr>
        </p:nvSpPr>
        <p:spPr>
          <a:xfrm>
            <a:off x="1512400" y="2667000"/>
            <a:ext cx="2368200" cy="42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278" name="Google Shape;278;p14"/>
          <p:cNvSpPr txBox="1"/>
          <p:nvPr>
            <p:ph idx="3" type="subTitle"/>
          </p:nvPr>
        </p:nvSpPr>
        <p:spPr>
          <a:xfrm>
            <a:off x="5473900" y="2083269"/>
            <a:ext cx="2371800" cy="5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9" name="Google Shape;279;p14"/>
          <p:cNvSpPr txBox="1"/>
          <p:nvPr>
            <p:ph idx="4" type="subTitle"/>
          </p:nvPr>
        </p:nvSpPr>
        <p:spPr>
          <a:xfrm>
            <a:off x="5475700" y="2667000"/>
            <a:ext cx="2368200" cy="42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enk One"/>
              <a:buNone/>
              <a:defRPr sz="2200">
                <a:solidFill>
                  <a:schemeClr val="lt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grpSp>
        <p:nvGrpSpPr>
          <p:cNvPr id="280" name="Google Shape;280;p14"/>
          <p:cNvGrpSpPr/>
          <p:nvPr/>
        </p:nvGrpSpPr>
        <p:grpSpPr>
          <a:xfrm>
            <a:off x="261776" y="216234"/>
            <a:ext cx="8647208" cy="4631138"/>
            <a:chOff x="261776" y="216234"/>
            <a:chExt cx="8647208" cy="4631138"/>
          </a:xfrm>
        </p:grpSpPr>
        <p:sp>
          <p:nvSpPr>
            <p:cNvPr id="281" name="Google Shape;281;p14"/>
            <p:cNvSpPr/>
            <p:nvPr/>
          </p:nvSpPr>
          <p:spPr>
            <a:xfrm>
              <a:off x="904262" y="842265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261776" y="325537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341430" y="718790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58486" y="4284002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983894" y="319889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679436" y="339883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480199" y="1157073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639500" y="2335409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679436" y="3816046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1575837" y="4362315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346473" y="4182271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7764200" y="4795151"/>
              <a:ext cx="52222" cy="52222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2694105" y="4671665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061599" y="3658148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rot="1104738">
              <a:off x="1328905" y="1427829"/>
              <a:ext cx="123491" cy="123491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1774811" y="1106446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1468719" y="232520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4203638" y="1567659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932375" y="2083276"/>
              <a:ext cx="52222" cy="52222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4842649" y="1411498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7289444" y="62354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764200" y="216234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8777100" y="1589627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8068676" y="407257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8265380" y="1434253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8515199" y="4541752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8790794" y="401609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8679086" y="791408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8383974" y="1974273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8446400" y="3152609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5162111" y="4512796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709274" y="4413202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7317986" y="4311458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8856762" y="2371113"/>
              <a:ext cx="52222" cy="52222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6494168" y="4603503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 rot="1104738">
              <a:off x="4768168" y="3152679"/>
              <a:ext cx="123491" cy="123491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5162111" y="2726471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4803794" y="3945231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7764198" y="2619371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s">
  <p:cSld name="CUSTOM_1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"/>
          <p:cNvSpPr txBox="1"/>
          <p:nvPr>
            <p:ph idx="1" type="subTitle"/>
          </p:nvPr>
        </p:nvSpPr>
        <p:spPr>
          <a:xfrm>
            <a:off x="4985625" y="1137075"/>
            <a:ext cx="2925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85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22" name="Google Shape;322;p15"/>
          <p:cNvSpPr txBox="1"/>
          <p:nvPr>
            <p:ph idx="2" type="subTitle"/>
          </p:nvPr>
        </p:nvSpPr>
        <p:spPr>
          <a:xfrm>
            <a:off x="1232775" y="1137075"/>
            <a:ext cx="2925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85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323" name="Google Shape;32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15"/>
          <p:cNvSpPr/>
          <p:nvPr/>
        </p:nvSpPr>
        <p:spPr>
          <a:xfrm>
            <a:off x="7734750" y="3990975"/>
            <a:ext cx="1409254" cy="1152521"/>
          </a:xfrm>
          <a:custGeom>
            <a:rect b="b" l="l" r="r" t="t"/>
            <a:pathLst>
              <a:path extrusionOk="0" h="7343" w="8978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15"/>
          <p:cNvGrpSpPr/>
          <p:nvPr/>
        </p:nvGrpSpPr>
        <p:grpSpPr>
          <a:xfrm>
            <a:off x="8118225" y="4268693"/>
            <a:ext cx="664077" cy="635341"/>
            <a:chOff x="8118225" y="4268693"/>
            <a:chExt cx="664077" cy="635341"/>
          </a:xfrm>
        </p:grpSpPr>
        <p:sp>
          <p:nvSpPr>
            <p:cNvPr id="326" name="Google Shape;326;p15"/>
            <p:cNvSpPr/>
            <p:nvPr/>
          </p:nvSpPr>
          <p:spPr>
            <a:xfrm>
              <a:off x="8535786" y="4268693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8118225" y="439180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8659250" y="478087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0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" name="Google Shape;331;p16"/>
          <p:cNvSpPr txBox="1"/>
          <p:nvPr>
            <p:ph idx="1" type="subTitle"/>
          </p:nvPr>
        </p:nvSpPr>
        <p:spPr>
          <a:xfrm>
            <a:off x="720000" y="1052875"/>
            <a:ext cx="7704000" cy="30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300"/>
            </a:lvl9pPr>
          </a:lstStyle>
          <a:p/>
        </p:txBody>
      </p:sp>
      <p:sp>
        <p:nvSpPr>
          <p:cNvPr id="332" name="Google Shape;332;p16"/>
          <p:cNvSpPr/>
          <p:nvPr/>
        </p:nvSpPr>
        <p:spPr>
          <a:xfrm>
            <a:off x="-52" y="52"/>
            <a:ext cx="1810521" cy="666746"/>
          </a:xfrm>
          <a:custGeom>
            <a:rect b="b" l="l" r="r" t="t"/>
            <a:pathLst>
              <a:path extrusionOk="0" h="4276" w="11610">
                <a:moveTo>
                  <a:pt x="1" y="1"/>
                </a:moveTo>
                <a:lnTo>
                  <a:pt x="1" y="4275"/>
                </a:lnTo>
                <a:cubicBezTo>
                  <a:pt x="5442" y="3978"/>
                  <a:pt x="11348" y="2323"/>
                  <a:pt x="11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 flipH="1">
            <a:off x="8247256" y="4181325"/>
            <a:ext cx="896745" cy="962170"/>
          </a:xfrm>
          <a:custGeom>
            <a:rect b="b" l="l" r="r" t="t"/>
            <a:pathLst>
              <a:path extrusionOk="0" h="4716" w="4395">
                <a:moveTo>
                  <a:pt x="1" y="1"/>
                </a:moveTo>
                <a:lnTo>
                  <a:pt x="1" y="3180"/>
                </a:lnTo>
                <a:lnTo>
                  <a:pt x="1" y="4716"/>
                </a:lnTo>
                <a:lnTo>
                  <a:pt x="4394" y="4716"/>
                </a:lnTo>
                <a:cubicBezTo>
                  <a:pt x="4073" y="3406"/>
                  <a:pt x="3620" y="2096"/>
                  <a:pt x="2513" y="1156"/>
                </a:cubicBezTo>
                <a:cubicBezTo>
                  <a:pt x="1835" y="584"/>
                  <a:pt x="965" y="215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16"/>
          <p:cNvGrpSpPr/>
          <p:nvPr/>
        </p:nvGrpSpPr>
        <p:grpSpPr>
          <a:xfrm>
            <a:off x="340724" y="160199"/>
            <a:ext cx="8625730" cy="4784136"/>
            <a:chOff x="340724" y="160199"/>
            <a:chExt cx="8625730" cy="4784136"/>
          </a:xfrm>
        </p:grpSpPr>
        <p:sp>
          <p:nvSpPr>
            <p:cNvPr id="335" name="Google Shape;335;p16"/>
            <p:cNvSpPr/>
            <p:nvPr/>
          </p:nvSpPr>
          <p:spPr>
            <a:xfrm>
              <a:off x="936475" y="160199"/>
              <a:ext cx="52798" cy="5279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58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-5400000">
              <a:off x="8863197" y="4545467"/>
              <a:ext cx="103257" cy="103257"/>
            </a:xfrm>
            <a:custGeom>
              <a:rect b="b" l="l" r="r" t="t"/>
              <a:pathLst>
                <a:path extrusionOk="0" h="3859" w="3859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643980" y="4840920"/>
              <a:ext cx="103284" cy="103415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40724" y="213006"/>
              <a:ext cx="193874" cy="194095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58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/>
          <p:nvPr>
            <p:ph idx="1" type="subTitle"/>
          </p:nvPr>
        </p:nvSpPr>
        <p:spPr>
          <a:xfrm>
            <a:off x="720000" y="3054450"/>
            <a:ext cx="2371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2" type="subTitle"/>
          </p:nvPr>
        </p:nvSpPr>
        <p:spPr>
          <a:xfrm>
            <a:off x="3386100" y="3054450"/>
            <a:ext cx="2371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3" type="subTitle"/>
          </p:nvPr>
        </p:nvSpPr>
        <p:spPr>
          <a:xfrm>
            <a:off x="6053700" y="3054450"/>
            <a:ext cx="2371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4" type="subTitle"/>
          </p:nvPr>
        </p:nvSpPr>
        <p:spPr>
          <a:xfrm>
            <a:off x="6055500" y="2658525"/>
            <a:ext cx="2368200" cy="3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5" type="subTitle"/>
          </p:nvPr>
        </p:nvSpPr>
        <p:spPr>
          <a:xfrm>
            <a:off x="3387900" y="2658525"/>
            <a:ext cx="2368200" cy="3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6" type="subTitle"/>
          </p:nvPr>
        </p:nvSpPr>
        <p:spPr>
          <a:xfrm>
            <a:off x="721800" y="2658606"/>
            <a:ext cx="2368200" cy="3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nk One"/>
              <a:buNone/>
              <a:defRPr sz="22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7" name="Google Shape;347;p17"/>
          <p:cNvSpPr/>
          <p:nvPr/>
        </p:nvSpPr>
        <p:spPr>
          <a:xfrm>
            <a:off x="-225" y="3867680"/>
            <a:ext cx="9143889" cy="1528294"/>
          </a:xfrm>
          <a:custGeom>
            <a:rect b="b" l="l" r="r" t="t"/>
            <a:pathLst>
              <a:path extrusionOk="0" h="40399" w="241710">
                <a:moveTo>
                  <a:pt x="116301" y="1"/>
                </a:moveTo>
                <a:cubicBezTo>
                  <a:pt x="102002" y="1"/>
                  <a:pt x="91572" y="4977"/>
                  <a:pt x="84976" y="9728"/>
                </a:cubicBezTo>
                <a:cubicBezTo>
                  <a:pt x="80975" y="12597"/>
                  <a:pt x="77511" y="15574"/>
                  <a:pt x="74617" y="18622"/>
                </a:cubicBezTo>
                <a:cubicBezTo>
                  <a:pt x="71426" y="21980"/>
                  <a:pt x="68628" y="25599"/>
                  <a:pt x="61556" y="27980"/>
                </a:cubicBezTo>
                <a:cubicBezTo>
                  <a:pt x="56291" y="29750"/>
                  <a:pt x="49559" y="30500"/>
                  <a:pt x="42542" y="30500"/>
                </a:cubicBezTo>
                <a:cubicBezTo>
                  <a:pt x="33978" y="30500"/>
                  <a:pt x="24988" y="29382"/>
                  <a:pt x="17717" y="27635"/>
                </a:cubicBezTo>
                <a:cubicBezTo>
                  <a:pt x="11205" y="26075"/>
                  <a:pt x="5537" y="24123"/>
                  <a:pt x="1" y="22087"/>
                </a:cubicBezTo>
                <a:lnTo>
                  <a:pt x="1" y="40398"/>
                </a:lnTo>
                <a:lnTo>
                  <a:pt x="241710" y="40398"/>
                </a:lnTo>
                <a:lnTo>
                  <a:pt x="241710" y="4954"/>
                </a:lnTo>
                <a:cubicBezTo>
                  <a:pt x="236741" y="3294"/>
                  <a:pt x="230995" y="1930"/>
                  <a:pt x="225049" y="1930"/>
                </a:cubicBezTo>
                <a:cubicBezTo>
                  <a:pt x="223528" y="1930"/>
                  <a:pt x="221994" y="2019"/>
                  <a:pt x="220457" y="2215"/>
                </a:cubicBezTo>
                <a:cubicBezTo>
                  <a:pt x="212837" y="3191"/>
                  <a:pt x="209146" y="6418"/>
                  <a:pt x="207693" y="9383"/>
                </a:cubicBezTo>
                <a:cubicBezTo>
                  <a:pt x="206241" y="12335"/>
                  <a:pt x="205979" y="15526"/>
                  <a:pt x="201586" y="18039"/>
                </a:cubicBezTo>
                <a:cubicBezTo>
                  <a:pt x="197895" y="20170"/>
                  <a:pt x="191382" y="21563"/>
                  <a:pt x="184631" y="21682"/>
                </a:cubicBezTo>
                <a:cubicBezTo>
                  <a:pt x="184257" y="21689"/>
                  <a:pt x="183886" y="21692"/>
                  <a:pt x="183518" y="21692"/>
                </a:cubicBezTo>
                <a:cubicBezTo>
                  <a:pt x="168369" y="21692"/>
                  <a:pt x="157684" y="16035"/>
                  <a:pt x="150198" y="11014"/>
                </a:cubicBezTo>
                <a:cubicBezTo>
                  <a:pt x="142531" y="5870"/>
                  <a:pt x="132053" y="1"/>
                  <a:pt x="1163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 txBox="1"/>
          <p:nvPr>
            <p:ph hasCustomPrompt="1" idx="7" type="title"/>
          </p:nvPr>
        </p:nvSpPr>
        <p:spPr>
          <a:xfrm>
            <a:off x="1535404" y="1799057"/>
            <a:ext cx="737400" cy="348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17"/>
          <p:cNvSpPr txBox="1"/>
          <p:nvPr>
            <p:ph hasCustomPrompt="1" idx="8" type="title"/>
          </p:nvPr>
        </p:nvSpPr>
        <p:spPr>
          <a:xfrm>
            <a:off x="4203300" y="1799057"/>
            <a:ext cx="737400" cy="348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0" name="Google Shape;350;p17"/>
          <p:cNvSpPr txBox="1"/>
          <p:nvPr>
            <p:ph hasCustomPrompt="1" idx="9" type="title"/>
          </p:nvPr>
        </p:nvSpPr>
        <p:spPr>
          <a:xfrm>
            <a:off x="6870900" y="1799057"/>
            <a:ext cx="737400" cy="3483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51" name="Google Shape;351;p17"/>
          <p:cNvGrpSpPr/>
          <p:nvPr/>
        </p:nvGrpSpPr>
        <p:grpSpPr>
          <a:xfrm>
            <a:off x="550427" y="4128941"/>
            <a:ext cx="8397247" cy="1024911"/>
            <a:chOff x="550427" y="4128941"/>
            <a:chExt cx="8397247" cy="1024911"/>
          </a:xfrm>
        </p:grpSpPr>
        <p:sp>
          <p:nvSpPr>
            <p:cNvPr id="352" name="Google Shape;352;p17"/>
            <p:cNvSpPr/>
            <p:nvPr/>
          </p:nvSpPr>
          <p:spPr>
            <a:xfrm rot="-5400000">
              <a:off x="7743746" y="476353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-5400000">
              <a:off x="5818490" y="463553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rot="-5400000">
              <a:off x="5585499" y="4972472"/>
              <a:ext cx="79680" cy="79648"/>
            </a:xfrm>
            <a:custGeom>
              <a:rect b="b" l="l" r="r" t="t"/>
              <a:pathLst>
                <a:path extrusionOk="0" h="2489" w="249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-5400000">
              <a:off x="3493886" y="4377416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29" y="0"/>
                  </a:moveTo>
                  <a:cubicBezTo>
                    <a:pt x="857" y="0"/>
                    <a:pt x="0" y="858"/>
                    <a:pt x="0" y="1929"/>
                  </a:cubicBezTo>
                  <a:cubicBezTo>
                    <a:pt x="0" y="2989"/>
                    <a:pt x="857" y="3858"/>
                    <a:pt x="1929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29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rot="-5400000">
              <a:off x="8474815" y="4224951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-5400000">
              <a:off x="4398303" y="4741812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-5400000">
              <a:off x="8824395" y="4985974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-5400000">
              <a:off x="2638671" y="4898329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-5400000">
              <a:off x="4434110" y="4128957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-5400000">
              <a:off x="6370942" y="489833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-5400000">
              <a:off x="7224569" y="4777403"/>
              <a:ext cx="52224" cy="51872"/>
            </a:xfrm>
            <a:custGeom>
              <a:rect b="b" l="l" r="r" t="t"/>
              <a:pathLst>
                <a:path extrusionOk="0" h="1621" w="1632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-5400000">
              <a:off x="1455261" y="5074011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3931802" y="4547801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058448" y="4348458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088199" y="4986082"/>
              <a:ext cx="123103" cy="12325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725448" y="4833733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8421902" y="4613739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550427" y="4985876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5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"/>
          <p:cNvSpPr txBox="1"/>
          <p:nvPr>
            <p:ph idx="1" type="subTitle"/>
          </p:nvPr>
        </p:nvSpPr>
        <p:spPr>
          <a:xfrm>
            <a:off x="843425" y="3422625"/>
            <a:ext cx="22167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2" name="Google Shape;372;p18"/>
          <p:cNvSpPr txBox="1"/>
          <p:nvPr>
            <p:ph idx="2" type="subTitle"/>
          </p:nvPr>
        </p:nvSpPr>
        <p:spPr>
          <a:xfrm>
            <a:off x="3463650" y="3422625"/>
            <a:ext cx="22167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3" name="Google Shape;373;p18"/>
          <p:cNvSpPr txBox="1"/>
          <p:nvPr>
            <p:ph idx="3" type="subTitle"/>
          </p:nvPr>
        </p:nvSpPr>
        <p:spPr>
          <a:xfrm>
            <a:off x="6083925" y="3422625"/>
            <a:ext cx="22167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4" name="Google Shape;374;p18"/>
          <p:cNvSpPr txBox="1"/>
          <p:nvPr>
            <p:ph type="title"/>
          </p:nvPr>
        </p:nvSpPr>
        <p:spPr>
          <a:xfrm>
            <a:off x="3463675" y="3024625"/>
            <a:ext cx="22128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75" name="Google Shape;375;p18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" name="Google Shape;376;p18"/>
          <p:cNvSpPr txBox="1"/>
          <p:nvPr>
            <p:ph idx="5" type="title"/>
          </p:nvPr>
        </p:nvSpPr>
        <p:spPr>
          <a:xfrm>
            <a:off x="847325" y="3024625"/>
            <a:ext cx="22128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77" name="Google Shape;377;p18"/>
          <p:cNvSpPr txBox="1"/>
          <p:nvPr>
            <p:ph idx="6" type="title"/>
          </p:nvPr>
        </p:nvSpPr>
        <p:spPr>
          <a:xfrm>
            <a:off x="6083925" y="3024625"/>
            <a:ext cx="22128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78" name="Google Shape;378;p18"/>
          <p:cNvSpPr/>
          <p:nvPr/>
        </p:nvSpPr>
        <p:spPr>
          <a:xfrm rot="10800000">
            <a:off x="8" y="12"/>
            <a:ext cx="1704964" cy="1392741"/>
          </a:xfrm>
          <a:custGeom>
            <a:rect b="b" l="l" r="r" t="t"/>
            <a:pathLst>
              <a:path extrusionOk="0" h="16818" w="20587">
                <a:moveTo>
                  <a:pt x="20155" y="0"/>
                </a:moveTo>
                <a:cubicBezTo>
                  <a:pt x="19206" y="0"/>
                  <a:pt x="16917" y="513"/>
                  <a:pt x="15609" y="5149"/>
                </a:cubicBezTo>
                <a:cubicBezTo>
                  <a:pt x="13919" y="11103"/>
                  <a:pt x="8442" y="9626"/>
                  <a:pt x="3870" y="11055"/>
                </a:cubicBezTo>
                <a:cubicBezTo>
                  <a:pt x="107" y="12246"/>
                  <a:pt x="0" y="14448"/>
                  <a:pt x="798" y="16818"/>
                </a:cubicBezTo>
                <a:lnTo>
                  <a:pt x="20586" y="16818"/>
                </a:lnTo>
                <a:lnTo>
                  <a:pt x="20586" y="42"/>
                </a:lnTo>
                <a:cubicBezTo>
                  <a:pt x="20586" y="42"/>
                  <a:pt x="20425" y="0"/>
                  <a:pt x="20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8"/>
          <p:cNvSpPr/>
          <p:nvPr/>
        </p:nvSpPr>
        <p:spPr>
          <a:xfrm>
            <a:off x="147995" y="674799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8"/>
          <p:cNvSpPr/>
          <p:nvPr/>
        </p:nvSpPr>
        <p:spPr>
          <a:xfrm>
            <a:off x="148003" y="17937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8"/>
          <p:cNvSpPr/>
          <p:nvPr/>
        </p:nvSpPr>
        <p:spPr>
          <a:xfrm>
            <a:off x="556427" y="387611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8"/>
          <p:cNvSpPr/>
          <p:nvPr/>
        </p:nvSpPr>
        <p:spPr>
          <a:xfrm>
            <a:off x="1059573" y="179376"/>
            <a:ext cx="113168" cy="113261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6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/>
          <p:nvPr/>
        </p:nvSpPr>
        <p:spPr>
          <a:xfrm>
            <a:off x="0" y="0"/>
            <a:ext cx="9144077" cy="5144100"/>
          </a:xfrm>
          <a:custGeom>
            <a:rect b="b" l="l" r="r" t="t"/>
            <a:pathLst>
              <a:path extrusionOk="0" h="75058" w="133422">
                <a:moveTo>
                  <a:pt x="0" y="1"/>
                </a:moveTo>
                <a:lnTo>
                  <a:pt x="0" y="75058"/>
                </a:lnTo>
                <a:lnTo>
                  <a:pt x="37529" y="75058"/>
                </a:lnTo>
                <a:cubicBezTo>
                  <a:pt x="32576" y="55889"/>
                  <a:pt x="37993" y="43232"/>
                  <a:pt x="37993" y="43232"/>
                </a:cubicBezTo>
                <a:cubicBezTo>
                  <a:pt x="40744" y="36053"/>
                  <a:pt x="47435" y="28183"/>
                  <a:pt x="56912" y="25504"/>
                </a:cubicBezTo>
                <a:cubicBezTo>
                  <a:pt x="59185" y="24861"/>
                  <a:pt x="61512" y="24602"/>
                  <a:pt x="63878" y="24602"/>
                </a:cubicBezTo>
                <a:cubicBezTo>
                  <a:pt x="73727" y="24602"/>
                  <a:pt x="84260" y="29094"/>
                  <a:pt x="94448" y="29094"/>
                </a:cubicBezTo>
                <a:cubicBezTo>
                  <a:pt x="95633" y="29094"/>
                  <a:pt x="96814" y="29033"/>
                  <a:pt x="97989" y="28897"/>
                </a:cubicBezTo>
                <a:cubicBezTo>
                  <a:pt x="106990" y="27850"/>
                  <a:pt x="113634" y="22659"/>
                  <a:pt x="120599" y="18479"/>
                </a:cubicBezTo>
                <a:cubicBezTo>
                  <a:pt x="124313" y="16241"/>
                  <a:pt x="128778" y="14205"/>
                  <a:pt x="133422" y="13229"/>
                </a:cubicBezTo>
                <a:lnTo>
                  <a:pt x="13342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5" name="Google Shape;385;p19"/>
          <p:cNvSpPr txBox="1"/>
          <p:nvPr>
            <p:ph hasCustomPrompt="1" type="title"/>
          </p:nvPr>
        </p:nvSpPr>
        <p:spPr>
          <a:xfrm>
            <a:off x="719988" y="2120525"/>
            <a:ext cx="3852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6" name="Google Shape;386;p19"/>
          <p:cNvSpPr txBox="1"/>
          <p:nvPr>
            <p:ph hasCustomPrompt="1" idx="2" type="title"/>
          </p:nvPr>
        </p:nvSpPr>
        <p:spPr>
          <a:xfrm>
            <a:off x="719988" y="691775"/>
            <a:ext cx="3852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7" name="Google Shape;387;p19"/>
          <p:cNvSpPr txBox="1"/>
          <p:nvPr>
            <p:ph hasCustomPrompt="1" idx="3" type="title"/>
          </p:nvPr>
        </p:nvSpPr>
        <p:spPr>
          <a:xfrm>
            <a:off x="719988" y="3549900"/>
            <a:ext cx="3852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8" name="Google Shape;388;p19"/>
          <p:cNvSpPr txBox="1"/>
          <p:nvPr>
            <p:ph idx="1" type="subTitle"/>
          </p:nvPr>
        </p:nvSpPr>
        <p:spPr>
          <a:xfrm>
            <a:off x="719988" y="2777825"/>
            <a:ext cx="3852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9" name="Google Shape;389;p19"/>
          <p:cNvSpPr txBox="1"/>
          <p:nvPr>
            <p:ph idx="4" type="subTitle"/>
          </p:nvPr>
        </p:nvSpPr>
        <p:spPr>
          <a:xfrm>
            <a:off x="719988" y="1349075"/>
            <a:ext cx="3852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0" name="Google Shape;390;p19"/>
          <p:cNvSpPr txBox="1"/>
          <p:nvPr>
            <p:ph idx="5" type="subTitle"/>
          </p:nvPr>
        </p:nvSpPr>
        <p:spPr>
          <a:xfrm>
            <a:off x="719988" y="4206575"/>
            <a:ext cx="3852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91" name="Google Shape;391;p19"/>
          <p:cNvGrpSpPr/>
          <p:nvPr/>
        </p:nvGrpSpPr>
        <p:grpSpPr>
          <a:xfrm>
            <a:off x="233726" y="236000"/>
            <a:ext cx="8180317" cy="4790958"/>
            <a:chOff x="233726" y="236000"/>
            <a:chExt cx="8180317" cy="4790958"/>
          </a:xfrm>
        </p:grpSpPr>
        <p:sp>
          <p:nvSpPr>
            <p:cNvPr id="392" name="Google Shape;392;p19"/>
            <p:cNvSpPr/>
            <p:nvPr/>
          </p:nvSpPr>
          <p:spPr>
            <a:xfrm>
              <a:off x="573831" y="1230598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33737" y="79591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4790900" y="429791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233726" y="259057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501383" y="4081836"/>
              <a:ext cx="79680" cy="79648"/>
            </a:xfrm>
            <a:custGeom>
              <a:rect b="b" l="l" r="r" t="t"/>
              <a:pathLst>
                <a:path extrusionOk="0" h="2489" w="249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091124" y="4723140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581065" y="2127119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989991" y="30631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139257" y="1244509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6279286" y="270880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47443" y="3751665"/>
              <a:ext cx="52224" cy="51872"/>
            </a:xfrm>
            <a:custGeom>
              <a:rect b="b" l="l" r="r" t="t"/>
              <a:pathLst>
                <a:path extrusionOk="0" h="1621" w="1632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7118399" y="847626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334421" y="847627"/>
              <a:ext cx="79622" cy="79920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6450787" y="95287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5565275" y="689187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444838" y="236000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313370" y="175103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436429" y="3356962"/>
              <a:ext cx="192750" cy="192945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1783325" y="490380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908425" y="429812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301188" y="1577414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">
  <p:cSld name="CUSTOM_7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"/>
          <p:cNvSpPr txBox="1"/>
          <p:nvPr>
            <p:ph idx="1" type="subTitle"/>
          </p:nvPr>
        </p:nvSpPr>
        <p:spPr>
          <a:xfrm>
            <a:off x="1504950" y="2200538"/>
            <a:ext cx="2248200" cy="1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5" name="Google Shape;4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20"/>
          <p:cNvSpPr/>
          <p:nvPr/>
        </p:nvSpPr>
        <p:spPr>
          <a:xfrm flipH="1">
            <a:off x="4381529" y="381345"/>
            <a:ext cx="4762468" cy="4762114"/>
          </a:xfrm>
          <a:custGeom>
            <a:rect b="b" l="l" r="r" t="t"/>
            <a:pathLst>
              <a:path extrusionOk="0" h="47173" w="47173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 flipH="1" rot="10800000">
            <a:off x="-44094" y="-30775"/>
            <a:ext cx="896745" cy="962170"/>
          </a:xfrm>
          <a:custGeom>
            <a:rect b="b" l="l" r="r" t="t"/>
            <a:pathLst>
              <a:path extrusionOk="0" h="4716" w="4395">
                <a:moveTo>
                  <a:pt x="1" y="1"/>
                </a:moveTo>
                <a:lnTo>
                  <a:pt x="1" y="3180"/>
                </a:lnTo>
                <a:lnTo>
                  <a:pt x="1" y="4716"/>
                </a:lnTo>
                <a:lnTo>
                  <a:pt x="4394" y="4716"/>
                </a:lnTo>
                <a:cubicBezTo>
                  <a:pt x="4073" y="3406"/>
                  <a:pt x="3620" y="2096"/>
                  <a:pt x="2513" y="1156"/>
                </a:cubicBezTo>
                <a:cubicBezTo>
                  <a:pt x="1835" y="584"/>
                  <a:pt x="965" y="215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0"/>
          <p:cNvGrpSpPr/>
          <p:nvPr/>
        </p:nvGrpSpPr>
        <p:grpSpPr>
          <a:xfrm>
            <a:off x="133454" y="168385"/>
            <a:ext cx="8774573" cy="4749793"/>
            <a:chOff x="133454" y="168385"/>
            <a:chExt cx="8774573" cy="4749793"/>
          </a:xfrm>
        </p:grpSpPr>
        <p:sp>
          <p:nvSpPr>
            <p:cNvPr id="419" name="Google Shape;419;p20"/>
            <p:cNvSpPr/>
            <p:nvPr/>
          </p:nvSpPr>
          <p:spPr>
            <a:xfrm>
              <a:off x="6533975" y="449785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7252132" y="4649858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8278611" y="3401918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7933389" y="4838114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8673274" y="4186802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8032500" y="406365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7026275" y="4028787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8032500" y="286635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5710100" y="4649862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7933399" y="1710283"/>
              <a:ext cx="51875" cy="51884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8278611" y="2079418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8784975" y="123757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8709082" y="2736484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 rot="5400000">
              <a:off x="133454" y="463995"/>
              <a:ext cx="103257" cy="103257"/>
            </a:xfrm>
            <a:custGeom>
              <a:rect b="b" l="l" r="r" t="t"/>
              <a:pathLst>
                <a:path extrusionOk="0" h="3859" w="3859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 rot="10800000">
              <a:off x="352644" y="168385"/>
              <a:ext cx="103284" cy="103415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3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>
            <p:ph type="title"/>
          </p:nvPr>
        </p:nvSpPr>
        <p:spPr>
          <a:xfrm>
            <a:off x="2423100" y="745950"/>
            <a:ext cx="4297800" cy="6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4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3"/>
          <p:cNvSpPr/>
          <p:nvPr/>
        </p:nvSpPr>
        <p:spPr>
          <a:xfrm>
            <a:off x="0" y="1304925"/>
            <a:ext cx="8105419" cy="3838586"/>
          </a:xfrm>
          <a:custGeom>
            <a:rect b="b" l="l" r="r" t="t"/>
            <a:pathLst>
              <a:path extrusionOk="0" h="54937" w="121266">
                <a:moveTo>
                  <a:pt x="0" y="1"/>
                </a:moveTo>
                <a:lnTo>
                  <a:pt x="0" y="54936"/>
                </a:lnTo>
                <a:lnTo>
                  <a:pt x="121266" y="54936"/>
                </a:lnTo>
                <a:cubicBezTo>
                  <a:pt x="120313" y="49781"/>
                  <a:pt x="120242" y="43459"/>
                  <a:pt x="115813" y="41101"/>
                </a:cubicBezTo>
                <a:cubicBezTo>
                  <a:pt x="101013" y="33648"/>
                  <a:pt x="114062" y="18741"/>
                  <a:pt x="114062" y="18741"/>
                </a:cubicBezTo>
                <a:cubicBezTo>
                  <a:pt x="114062" y="18741"/>
                  <a:pt x="117092" y="8199"/>
                  <a:pt x="113082" y="8199"/>
                </a:cubicBezTo>
                <a:cubicBezTo>
                  <a:pt x="111584" y="8199"/>
                  <a:pt x="109105" y="9669"/>
                  <a:pt x="105121" y="13705"/>
                </a:cubicBezTo>
                <a:cubicBezTo>
                  <a:pt x="96511" y="22433"/>
                  <a:pt x="90202" y="25162"/>
                  <a:pt x="85161" y="25162"/>
                </a:cubicBezTo>
                <a:cubicBezTo>
                  <a:pt x="81626" y="25162"/>
                  <a:pt x="78714" y="23821"/>
                  <a:pt x="76070" y="22265"/>
                </a:cubicBezTo>
                <a:cubicBezTo>
                  <a:pt x="74013" y="21056"/>
                  <a:pt x="71330" y="20597"/>
                  <a:pt x="68374" y="20597"/>
                </a:cubicBezTo>
                <a:cubicBezTo>
                  <a:pt x="62105" y="20597"/>
                  <a:pt x="54612" y="22661"/>
                  <a:pt x="49280" y="24004"/>
                </a:cubicBezTo>
                <a:cubicBezTo>
                  <a:pt x="47192" y="24527"/>
                  <a:pt x="45180" y="24790"/>
                  <a:pt x="43269" y="24790"/>
                </a:cubicBezTo>
                <a:cubicBezTo>
                  <a:pt x="38009" y="24790"/>
                  <a:pt x="33512" y="22804"/>
                  <a:pt x="30290" y="18813"/>
                </a:cubicBezTo>
                <a:cubicBezTo>
                  <a:pt x="25885" y="13372"/>
                  <a:pt x="25527" y="13776"/>
                  <a:pt x="14014" y="12431"/>
                </a:cubicBezTo>
                <a:cubicBezTo>
                  <a:pt x="4358" y="11312"/>
                  <a:pt x="870" y="2751"/>
                  <a:pt x="0" y="1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 txBox="1"/>
          <p:nvPr/>
        </p:nvSpPr>
        <p:spPr>
          <a:xfrm>
            <a:off x="2423100" y="3515850"/>
            <a:ext cx="4297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" name="Google Shape;60;p3"/>
          <p:cNvSpPr txBox="1"/>
          <p:nvPr>
            <p:ph idx="1" type="subTitle"/>
          </p:nvPr>
        </p:nvSpPr>
        <p:spPr>
          <a:xfrm>
            <a:off x="2423100" y="1476575"/>
            <a:ext cx="4297800" cy="12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1" name="Google Shape;61;p3"/>
          <p:cNvSpPr/>
          <p:nvPr/>
        </p:nvSpPr>
        <p:spPr>
          <a:xfrm>
            <a:off x="244237" y="3347301"/>
            <a:ext cx="123052" cy="123157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495745" y="2510176"/>
            <a:ext cx="7275735" cy="2428414"/>
            <a:chOff x="495745" y="2510176"/>
            <a:chExt cx="7275735" cy="2428414"/>
          </a:xfrm>
        </p:grpSpPr>
        <p:sp>
          <p:nvSpPr>
            <p:cNvPr id="63" name="Google Shape;63;p3"/>
            <p:cNvSpPr/>
            <p:nvPr/>
          </p:nvSpPr>
          <p:spPr>
            <a:xfrm>
              <a:off x="1037299" y="3067783"/>
              <a:ext cx="51875" cy="51884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233786" y="3470443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15425" y="251017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95745" y="3970455"/>
              <a:ext cx="51871" cy="51713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13819" y="4022175"/>
              <a:ext cx="123486" cy="12354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636932" y="4650954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2029088" y="3352288"/>
              <a:ext cx="113175" cy="113175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6416429" y="4498539"/>
              <a:ext cx="192776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7247895" y="4137451"/>
              <a:ext cx="123486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1514209" y="4220223"/>
              <a:ext cx="57698" cy="57427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6885607" y="4170567"/>
              <a:ext cx="57698" cy="57409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1905620" y="4691414"/>
              <a:ext cx="123486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196024" y="4569045"/>
              <a:ext cx="51875" cy="51884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6852723" y="3639668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647994" y="4815050"/>
              <a:ext cx="123486" cy="12354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8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" name="Google Shape;436;p21"/>
          <p:cNvSpPr/>
          <p:nvPr/>
        </p:nvSpPr>
        <p:spPr>
          <a:xfrm>
            <a:off x="7906147" y="0"/>
            <a:ext cx="1237842" cy="2650413"/>
          </a:xfrm>
          <a:custGeom>
            <a:rect b="b" l="l" r="r" t="t"/>
            <a:pathLst>
              <a:path extrusionOk="0" h="25395" w="11859">
                <a:moveTo>
                  <a:pt x="4620" y="1"/>
                </a:moveTo>
                <a:cubicBezTo>
                  <a:pt x="0" y="4061"/>
                  <a:pt x="7977" y="6775"/>
                  <a:pt x="7906" y="10764"/>
                </a:cubicBezTo>
                <a:cubicBezTo>
                  <a:pt x="7906" y="11514"/>
                  <a:pt x="7382" y="12181"/>
                  <a:pt x="7382" y="13002"/>
                </a:cubicBezTo>
                <a:cubicBezTo>
                  <a:pt x="7382" y="13967"/>
                  <a:pt x="8132" y="14336"/>
                  <a:pt x="8573" y="15086"/>
                </a:cubicBezTo>
                <a:cubicBezTo>
                  <a:pt x="9763" y="17312"/>
                  <a:pt x="7156" y="17682"/>
                  <a:pt x="6048" y="18956"/>
                </a:cubicBezTo>
                <a:cubicBezTo>
                  <a:pt x="4774" y="20444"/>
                  <a:pt x="4334" y="23789"/>
                  <a:pt x="6263" y="24980"/>
                </a:cubicBezTo>
                <a:cubicBezTo>
                  <a:pt x="6756" y="25273"/>
                  <a:pt x="7172" y="25394"/>
                  <a:pt x="7537" y="25394"/>
                </a:cubicBezTo>
                <a:cubicBezTo>
                  <a:pt x="8935" y="25394"/>
                  <a:pt x="9579" y="23619"/>
                  <a:pt x="10882" y="22968"/>
                </a:cubicBezTo>
                <a:cubicBezTo>
                  <a:pt x="11087" y="22853"/>
                  <a:pt x="11314" y="22823"/>
                  <a:pt x="11544" y="22823"/>
                </a:cubicBezTo>
                <a:cubicBezTo>
                  <a:pt x="11649" y="22823"/>
                  <a:pt x="11754" y="22830"/>
                  <a:pt x="11859" y="22837"/>
                </a:cubicBezTo>
                <a:lnTo>
                  <a:pt x="1185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1"/>
          <p:cNvSpPr/>
          <p:nvPr/>
        </p:nvSpPr>
        <p:spPr>
          <a:xfrm>
            <a:off x="-3" y="4013651"/>
            <a:ext cx="1052976" cy="1129859"/>
          </a:xfrm>
          <a:custGeom>
            <a:rect b="b" l="l" r="r" t="t"/>
            <a:pathLst>
              <a:path extrusionOk="0" h="4716" w="4395">
                <a:moveTo>
                  <a:pt x="1" y="1"/>
                </a:moveTo>
                <a:lnTo>
                  <a:pt x="1" y="3180"/>
                </a:lnTo>
                <a:lnTo>
                  <a:pt x="1" y="4716"/>
                </a:lnTo>
                <a:lnTo>
                  <a:pt x="4394" y="4716"/>
                </a:lnTo>
                <a:cubicBezTo>
                  <a:pt x="4073" y="3406"/>
                  <a:pt x="3620" y="2096"/>
                  <a:pt x="2513" y="1156"/>
                </a:cubicBezTo>
                <a:cubicBezTo>
                  <a:pt x="1835" y="584"/>
                  <a:pt x="965" y="215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1"/>
          <p:cNvSpPr/>
          <p:nvPr/>
        </p:nvSpPr>
        <p:spPr>
          <a:xfrm flipH="1" rot="10800000">
            <a:off x="8661543" y="2294673"/>
            <a:ext cx="57698" cy="5742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1"/>
          <p:cNvGrpSpPr/>
          <p:nvPr/>
        </p:nvGrpSpPr>
        <p:grpSpPr>
          <a:xfrm>
            <a:off x="155620" y="210198"/>
            <a:ext cx="8857674" cy="4624184"/>
            <a:chOff x="155620" y="210198"/>
            <a:chExt cx="8857674" cy="4624184"/>
          </a:xfrm>
        </p:grpSpPr>
        <p:sp>
          <p:nvSpPr>
            <p:cNvPr id="440" name="Google Shape;440;p21"/>
            <p:cNvSpPr/>
            <p:nvPr/>
          </p:nvSpPr>
          <p:spPr>
            <a:xfrm flipH="1" rot="10800000">
              <a:off x="8875573" y="1397654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 flipH="1" rot="10800000">
              <a:off x="428072" y="4513901"/>
              <a:ext cx="196849" cy="196849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 flipH="1" rot="10800000">
              <a:off x="8776946" y="1940114"/>
              <a:ext cx="192776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 flipH="1" rot="10800000">
              <a:off x="8811595" y="445026"/>
              <a:ext cx="123486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8603843" y="210198"/>
              <a:ext cx="57698" cy="57427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 flipH="1" rot="10800000">
              <a:off x="8955595" y="877404"/>
              <a:ext cx="57698" cy="57409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 flipH="1" rot="10800000">
              <a:off x="155620" y="4710739"/>
              <a:ext cx="123486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9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2"/>
          <p:cNvSpPr txBox="1"/>
          <p:nvPr>
            <p:ph type="ctrTitle"/>
          </p:nvPr>
        </p:nvSpPr>
        <p:spPr>
          <a:xfrm>
            <a:off x="720000" y="3068900"/>
            <a:ext cx="16506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49" name="Google Shape;449;p22"/>
          <p:cNvSpPr txBox="1"/>
          <p:nvPr>
            <p:ph idx="1" type="subTitle"/>
          </p:nvPr>
        </p:nvSpPr>
        <p:spPr>
          <a:xfrm>
            <a:off x="720000" y="3479100"/>
            <a:ext cx="16506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0" name="Google Shape;450;p22"/>
          <p:cNvSpPr txBox="1"/>
          <p:nvPr>
            <p:ph idx="2" type="ctrTitle"/>
          </p:nvPr>
        </p:nvSpPr>
        <p:spPr>
          <a:xfrm>
            <a:off x="2737839" y="3068900"/>
            <a:ext cx="16506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1" name="Google Shape;451;p22"/>
          <p:cNvSpPr txBox="1"/>
          <p:nvPr>
            <p:ph idx="3" type="subTitle"/>
          </p:nvPr>
        </p:nvSpPr>
        <p:spPr>
          <a:xfrm>
            <a:off x="2737839" y="3479100"/>
            <a:ext cx="16506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2" name="Google Shape;452;p22"/>
          <p:cNvSpPr txBox="1"/>
          <p:nvPr>
            <p:ph idx="4" type="ctrTitle"/>
          </p:nvPr>
        </p:nvSpPr>
        <p:spPr>
          <a:xfrm>
            <a:off x="4755678" y="3068900"/>
            <a:ext cx="16506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3" name="Google Shape;453;p22"/>
          <p:cNvSpPr txBox="1"/>
          <p:nvPr>
            <p:ph idx="5" type="subTitle"/>
          </p:nvPr>
        </p:nvSpPr>
        <p:spPr>
          <a:xfrm>
            <a:off x="4755678" y="3479100"/>
            <a:ext cx="16506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4" name="Google Shape;454;p22"/>
          <p:cNvSpPr txBox="1"/>
          <p:nvPr>
            <p:ph idx="6" type="ctrTitle"/>
          </p:nvPr>
        </p:nvSpPr>
        <p:spPr>
          <a:xfrm>
            <a:off x="6773516" y="3068900"/>
            <a:ext cx="1650600" cy="3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5" name="Google Shape;455;p22"/>
          <p:cNvSpPr txBox="1"/>
          <p:nvPr>
            <p:ph idx="7" type="subTitle"/>
          </p:nvPr>
        </p:nvSpPr>
        <p:spPr>
          <a:xfrm>
            <a:off x="6773516" y="3479100"/>
            <a:ext cx="16506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6" name="Google Shape;456;p2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7" name="Google Shape;457;p22"/>
          <p:cNvSpPr/>
          <p:nvPr/>
        </p:nvSpPr>
        <p:spPr>
          <a:xfrm flipH="1">
            <a:off x="5" y="4264601"/>
            <a:ext cx="1074667" cy="878902"/>
          </a:xfrm>
          <a:custGeom>
            <a:rect b="b" l="l" r="r" t="t"/>
            <a:pathLst>
              <a:path extrusionOk="0" h="7343" w="8978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2"/>
          <p:cNvSpPr/>
          <p:nvPr/>
        </p:nvSpPr>
        <p:spPr>
          <a:xfrm rot="10800000">
            <a:off x="6829276" y="5"/>
            <a:ext cx="2314719" cy="1457316"/>
          </a:xfrm>
          <a:custGeom>
            <a:rect b="b" l="l" r="r" t="t"/>
            <a:pathLst>
              <a:path extrusionOk="0" h="14492" w="23016">
                <a:moveTo>
                  <a:pt x="359" y="1"/>
                </a:moveTo>
                <a:cubicBezTo>
                  <a:pt x="241" y="1"/>
                  <a:pt x="121" y="5"/>
                  <a:pt x="1" y="14"/>
                </a:cubicBezTo>
                <a:lnTo>
                  <a:pt x="1" y="2633"/>
                </a:lnTo>
                <a:lnTo>
                  <a:pt x="1" y="4514"/>
                </a:lnTo>
                <a:lnTo>
                  <a:pt x="1" y="14492"/>
                </a:lnTo>
                <a:lnTo>
                  <a:pt x="23016" y="14492"/>
                </a:lnTo>
                <a:cubicBezTo>
                  <a:pt x="22528" y="14016"/>
                  <a:pt x="22051" y="13575"/>
                  <a:pt x="21611" y="13301"/>
                </a:cubicBezTo>
                <a:cubicBezTo>
                  <a:pt x="19825" y="12182"/>
                  <a:pt x="18503" y="10491"/>
                  <a:pt x="17015" y="9003"/>
                </a:cubicBezTo>
                <a:cubicBezTo>
                  <a:pt x="15527" y="7515"/>
                  <a:pt x="13729" y="6146"/>
                  <a:pt x="11633" y="5979"/>
                </a:cubicBezTo>
                <a:cubicBezTo>
                  <a:pt x="11462" y="5965"/>
                  <a:pt x="11289" y="5960"/>
                  <a:pt x="11116" y="5960"/>
                </a:cubicBezTo>
                <a:cubicBezTo>
                  <a:pt x="10521" y="5960"/>
                  <a:pt x="9920" y="6021"/>
                  <a:pt x="9329" y="6021"/>
                </a:cubicBezTo>
                <a:cubicBezTo>
                  <a:pt x="8862" y="6021"/>
                  <a:pt x="8401" y="5983"/>
                  <a:pt x="7954" y="5848"/>
                </a:cubicBezTo>
                <a:cubicBezTo>
                  <a:pt x="5502" y="5098"/>
                  <a:pt x="4692" y="1871"/>
                  <a:pt x="2477" y="561"/>
                </a:cubicBezTo>
                <a:cubicBezTo>
                  <a:pt x="2156" y="371"/>
                  <a:pt x="1823" y="240"/>
                  <a:pt x="1465" y="145"/>
                </a:cubicBezTo>
                <a:cubicBezTo>
                  <a:pt x="1104" y="45"/>
                  <a:pt x="735" y="1"/>
                  <a:pt x="3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2"/>
          <p:cNvSpPr/>
          <p:nvPr/>
        </p:nvSpPr>
        <p:spPr>
          <a:xfrm flipH="1">
            <a:off x="8363233" y="221943"/>
            <a:ext cx="123456" cy="123104"/>
          </a:xfrm>
          <a:custGeom>
            <a:rect b="b" l="l" r="r" t="t"/>
            <a:pathLst>
              <a:path extrusionOk="0" h="3847" w="3858">
                <a:moveTo>
                  <a:pt x="1929" y="1"/>
                </a:moveTo>
                <a:cubicBezTo>
                  <a:pt x="870" y="1"/>
                  <a:pt x="0" y="858"/>
                  <a:pt x="0" y="1918"/>
                </a:cubicBezTo>
                <a:cubicBezTo>
                  <a:pt x="0" y="2989"/>
                  <a:pt x="870" y="3846"/>
                  <a:pt x="1929" y="3846"/>
                </a:cubicBezTo>
                <a:cubicBezTo>
                  <a:pt x="2989" y="3846"/>
                  <a:pt x="3858" y="2989"/>
                  <a:pt x="3858" y="1918"/>
                </a:cubicBezTo>
                <a:cubicBezTo>
                  <a:pt x="3858" y="858"/>
                  <a:pt x="2989" y="1"/>
                  <a:pt x="1929" y="1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2"/>
          <p:cNvSpPr/>
          <p:nvPr/>
        </p:nvSpPr>
        <p:spPr>
          <a:xfrm flipH="1">
            <a:off x="7987712" y="510898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2"/>
          <p:cNvSpPr/>
          <p:nvPr/>
        </p:nvSpPr>
        <p:spPr>
          <a:xfrm flipH="1">
            <a:off x="8697438" y="590544"/>
            <a:ext cx="134570" cy="134767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2"/>
          <p:cNvSpPr/>
          <p:nvPr/>
        </p:nvSpPr>
        <p:spPr>
          <a:xfrm flipH="1">
            <a:off x="720002" y="4614316"/>
            <a:ext cx="99912" cy="100065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2"/>
          <p:cNvSpPr/>
          <p:nvPr/>
        </p:nvSpPr>
        <p:spPr>
          <a:xfrm flipH="1">
            <a:off x="162313" y="4857744"/>
            <a:ext cx="134570" cy="134767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2"/>
          <p:cNvSpPr/>
          <p:nvPr/>
        </p:nvSpPr>
        <p:spPr>
          <a:xfrm flipH="1">
            <a:off x="8831990" y="1017727"/>
            <a:ext cx="123486" cy="123592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2"/>
          <p:cNvSpPr/>
          <p:nvPr/>
        </p:nvSpPr>
        <p:spPr>
          <a:xfrm flipH="1">
            <a:off x="7543175" y="168374"/>
            <a:ext cx="229860" cy="230229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2"/>
          <p:cNvSpPr/>
          <p:nvPr/>
        </p:nvSpPr>
        <p:spPr>
          <a:xfrm flipH="1">
            <a:off x="380087" y="4534672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1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"/>
          <p:cNvSpPr txBox="1"/>
          <p:nvPr>
            <p:ph idx="1" type="subTitle"/>
          </p:nvPr>
        </p:nvSpPr>
        <p:spPr>
          <a:xfrm>
            <a:off x="910113" y="2245211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9" name="Google Shape;469;p23"/>
          <p:cNvSpPr txBox="1"/>
          <p:nvPr>
            <p:ph idx="2" type="subTitle"/>
          </p:nvPr>
        </p:nvSpPr>
        <p:spPr>
          <a:xfrm>
            <a:off x="3619500" y="2245211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0" name="Google Shape;470;p23"/>
          <p:cNvSpPr txBox="1"/>
          <p:nvPr>
            <p:ph idx="3" type="subTitle"/>
          </p:nvPr>
        </p:nvSpPr>
        <p:spPr>
          <a:xfrm>
            <a:off x="6437725" y="2245211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1" name="Google Shape;471;p23"/>
          <p:cNvSpPr txBox="1"/>
          <p:nvPr>
            <p:ph idx="4" type="subTitle"/>
          </p:nvPr>
        </p:nvSpPr>
        <p:spPr>
          <a:xfrm>
            <a:off x="910113" y="4091099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2" name="Google Shape;472;p23"/>
          <p:cNvSpPr txBox="1"/>
          <p:nvPr>
            <p:ph idx="5" type="subTitle"/>
          </p:nvPr>
        </p:nvSpPr>
        <p:spPr>
          <a:xfrm>
            <a:off x="3619500" y="4091099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3" name="Google Shape;473;p23"/>
          <p:cNvSpPr txBox="1"/>
          <p:nvPr>
            <p:ph idx="6" type="subTitle"/>
          </p:nvPr>
        </p:nvSpPr>
        <p:spPr>
          <a:xfrm>
            <a:off x="6437725" y="4091099"/>
            <a:ext cx="1905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4" name="Google Shape;474;p23"/>
          <p:cNvSpPr txBox="1"/>
          <p:nvPr>
            <p:ph type="title"/>
          </p:nvPr>
        </p:nvSpPr>
        <p:spPr>
          <a:xfrm>
            <a:off x="1176813" y="1900800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5" name="Google Shape;475;p23"/>
          <p:cNvSpPr txBox="1"/>
          <p:nvPr>
            <p:ph idx="7" type="title"/>
          </p:nvPr>
        </p:nvSpPr>
        <p:spPr>
          <a:xfrm>
            <a:off x="3886200" y="1900800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6" name="Google Shape;476;p23"/>
          <p:cNvSpPr txBox="1"/>
          <p:nvPr>
            <p:ph idx="8" type="title"/>
          </p:nvPr>
        </p:nvSpPr>
        <p:spPr>
          <a:xfrm>
            <a:off x="6704425" y="1900800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7" name="Google Shape;477;p23"/>
          <p:cNvSpPr txBox="1"/>
          <p:nvPr>
            <p:ph idx="9" type="title"/>
          </p:nvPr>
        </p:nvSpPr>
        <p:spPr>
          <a:xfrm>
            <a:off x="1176813" y="3750294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8" name="Google Shape;478;p23"/>
          <p:cNvSpPr txBox="1"/>
          <p:nvPr>
            <p:ph idx="13" type="title"/>
          </p:nvPr>
        </p:nvSpPr>
        <p:spPr>
          <a:xfrm>
            <a:off x="3886200" y="3750294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9" name="Google Shape;479;p23"/>
          <p:cNvSpPr txBox="1"/>
          <p:nvPr>
            <p:ph idx="14" type="title"/>
          </p:nvPr>
        </p:nvSpPr>
        <p:spPr>
          <a:xfrm>
            <a:off x="6704425" y="3750294"/>
            <a:ext cx="1371600" cy="3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80" name="Google Shape;480;p2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1" name="Google Shape;481;p23"/>
          <p:cNvSpPr/>
          <p:nvPr/>
        </p:nvSpPr>
        <p:spPr>
          <a:xfrm rot="-5400000">
            <a:off x="7311082" y="352411"/>
            <a:ext cx="2390807" cy="1685920"/>
          </a:xfrm>
          <a:custGeom>
            <a:rect b="b" l="l" r="r" t="t"/>
            <a:pathLst>
              <a:path extrusionOk="0" h="47185" w="45733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3"/>
          <p:cNvSpPr/>
          <p:nvPr/>
        </p:nvSpPr>
        <p:spPr>
          <a:xfrm flipH="1" rot="10800000">
            <a:off x="8963831" y="1242879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3"/>
          <p:cNvSpPr/>
          <p:nvPr/>
        </p:nvSpPr>
        <p:spPr>
          <a:xfrm flipH="1" rot="10800000">
            <a:off x="8323495" y="261400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3"/>
          <p:cNvSpPr/>
          <p:nvPr/>
        </p:nvSpPr>
        <p:spPr>
          <a:xfrm flipH="1" rot="10800000">
            <a:off x="8410103" y="965577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3"/>
          <p:cNvSpPr/>
          <p:nvPr/>
        </p:nvSpPr>
        <p:spPr>
          <a:xfrm flipH="1" rot="10800000">
            <a:off x="9043877" y="445026"/>
            <a:ext cx="123486" cy="12364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3"/>
          <p:cNvSpPr/>
          <p:nvPr/>
        </p:nvSpPr>
        <p:spPr>
          <a:xfrm flipH="1" rot="10800000">
            <a:off x="8705725" y="203973"/>
            <a:ext cx="57698" cy="5742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3"/>
          <p:cNvSpPr/>
          <p:nvPr/>
        </p:nvSpPr>
        <p:spPr>
          <a:xfrm flipH="1" rot="10800000">
            <a:off x="8763427" y="643329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0" name="Google Shape;490;p24"/>
          <p:cNvSpPr/>
          <p:nvPr/>
        </p:nvSpPr>
        <p:spPr>
          <a:xfrm rot="5400000">
            <a:off x="-47036" y="47057"/>
            <a:ext cx="2447942" cy="2353828"/>
          </a:xfrm>
          <a:custGeom>
            <a:rect b="b" l="l" r="r" t="t"/>
            <a:pathLst>
              <a:path extrusionOk="0" h="16419" w="17074">
                <a:moveTo>
                  <a:pt x="0" y="0"/>
                </a:moveTo>
                <a:lnTo>
                  <a:pt x="0" y="16419"/>
                </a:lnTo>
                <a:lnTo>
                  <a:pt x="15967" y="16419"/>
                </a:lnTo>
                <a:cubicBezTo>
                  <a:pt x="16848" y="15883"/>
                  <a:pt x="17074" y="14859"/>
                  <a:pt x="16336" y="13633"/>
                </a:cubicBezTo>
                <a:cubicBezTo>
                  <a:pt x="15836" y="12835"/>
                  <a:pt x="14848" y="12644"/>
                  <a:pt x="14347" y="11942"/>
                </a:cubicBezTo>
                <a:cubicBezTo>
                  <a:pt x="13657" y="11156"/>
                  <a:pt x="14145" y="10751"/>
                  <a:pt x="13955" y="9858"/>
                </a:cubicBezTo>
                <a:cubicBezTo>
                  <a:pt x="13581" y="8534"/>
                  <a:pt x="12876" y="8092"/>
                  <a:pt x="12060" y="8092"/>
                </a:cubicBezTo>
                <a:cubicBezTo>
                  <a:pt x="10925" y="8092"/>
                  <a:pt x="9573" y="8946"/>
                  <a:pt x="8597" y="9465"/>
                </a:cubicBezTo>
                <a:cubicBezTo>
                  <a:pt x="8047" y="9739"/>
                  <a:pt x="7459" y="9868"/>
                  <a:pt x="6878" y="9868"/>
                </a:cubicBezTo>
                <a:cubicBezTo>
                  <a:pt x="5359" y="9868"/>
                  <a:pt x="3885" y="8984"/>
                  <a:pt x="3239" y="7477"/>
                </a:cubicBezTo>
                <a:cubicBezTo>
                  <a:pt x="2346" y="5263"/>
                  <a:pt x="3048" y="65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279437" y="827251"/>
            <a:ext cx="79648" cy="79648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4"/>
          <p:cNvSpPr/>
          <p:nvPr/>
        </p:nvSpPr>
        <p:spPr>
          <a:xfrm>
            <a:off x="766436" y="1488939"/>
            <a:ext cx="123488" cy="123488"/>
          </a:xfrm>
          <a:custGeom>
            <a:rect b="b" l="l" r="r" t="t"/>
            <a:pathLst>
              <a:path extrusionOk="0" h="3859" w="3859">
                <a:moveTo>
                  <a:pt x="1930" y="1"/>
                </a:moveTo>
                <a:cubicBezTo>
                  <a:pt x="858" y="1"/>
                  <a:pt x="1" y="870"/>
                  <a:pt x="1" y="1930"/>
                </a:cubicBezTo>
                <a:cubicBezTo>
                  <a:pt x="1" y="2989"/>
                  <a:pt x="858" y="3859"/>
                  <a:pt x="1930" y="3859"/>
                </a:cubicBezTo>
                <a:cubicBezTo>
                  <a:pt x="2989" y="3859"/>
                  <a:pt x="3858" y="2989"/>
                  <a:pt x="3858" y="1930"/>
                </a:cubicBezTo>
                <a:cubicBezTo>
                  <a:pt x="3858" y="870"/>
                  <a:pt x="2989" y="1"/>
                  <a:pt x="1930" y="1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695820" y="445030"/>
            <a:ext cx="194104" cy="194351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4"/>
          <p:cNvSpPr/>
          <p:nvPr/>
        </p:nvSpPr>
        <p:spPr>
          <a:xfrm>
            <a:off x="417074" y="1162369"/>
            <a:ext cx="123052" cy="123208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4"/>
          <p:cNvSpPr/>
          <p:nvPr/>
        </p:nvSpPr>
        <p:spPr>
          <a:xfrm>
            <a:off x="199780" y="1921800"/>
            <a:ext cx="79648" cy="79648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1255274" y="86044"/>
            <a:ext cx="123052" cy="123208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9" name="Google Shape;499;p25"/>
          <p:cNvSpPr/>
          <p:nvPr/>
        </p:nvSpPr>
        <p:spPr>
          <a:xfrm flipH="1">
            <a:off x="6772279" y="-1"/>
            <a:ext cx="2371722" cy="3275627"/>
          </a:xfrm>
          <a:custGeom>
            <a:rect b="b" l="l" r="r" t="t"/>
            <a:pathLst>
              <a:path extrusionOk="0" h="22482" w="16277">
                <a:moveTo>
                  <a:pt x="1" y="0"/>
                </a:moveTo>
                <a:lnTo>
                  <a:pt x="1" y="22467"/>
                </a:lnTo>
                <a:cubicBezTo>
                  <a:pt x="131" y="22477"/>
                  <a:pt x="253" y="22482"/>
                  <a:pt x="367" y="22482"/>
                </a:cubicBezTo>
                <a:cubicBezTo>
                  <a:pt x="3724" y="22482"/>
                  <a:pt x="281" y="18369"/>
                  <a:pt x="3275" y="17598"/>
                </a:cubicBezTo>
                <a:cubicBezTo>
                  <a:pt x="6549" y="16752"/>
                  <a:pt x="6204" y="12811"/>
                  <a:pt x="4609" y="10728"/>
                </a:cubicBezTo>
                <a:cubicBezTo>
                  <a:pt x="3025" y="8644"/>
                  <a:pt x="3358" y="4406"/>
                  <a:pt x="10026" y="3417"/>
                </a:cubicBezTo>
                <a:cubicBezTo>
                  <a:pt x="15848" y="2548"/>
                  <a:pt x="16277" y="0"/>
                  <a:pt x="162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 flipH="1" rot="10800000">
            <a:off x="8877878" y="1211004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 flipH="1" rot="10800000">
            <a:off x="8058942" y="229525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5"/>
          <p:cNvSpPr/>
          <p:nvPr/>
        </p:nvSpPr>
        <p:spPr>
          <a:xfrm flipH="1" rot="10800000">
            <a:off x="8719725" y="167778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5"/>
          <p:cNvSpPr/>
          <p:nvPr/>
        </p:nvSpPr>
        <p:spPr>
          <a:xfrm flipH="1" rot="10800000">
            <a:off x="8754374" y="396626"/>
            <a:ext cx="123486" cy="12364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 flipH="1" rot="10800000">
            <a:off x="8619772" y="172098"/>
            <a:ext cx="57698" cy="5742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"/>
          <p:cNvSpPr/>
          <p:nvPr/>
        </p:nvSpPr>
        <p:spPr>
          <a:xfrm flipH="1" rot="10800000">
            <a:off x="8696675" y="782904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"/>
          <p:cNvSpPr/>
          <p:nvPr/>
        </p:nvSpPr>
        <p:spPr>
          <a:xfrm flipH="1" rot="10800000">
            <a:off x="8754372" y="2172348"/>
            <a:ext cx="57698" cy="5742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"/>
          <p:cNvSpPr/>
          <p:nvPr/>
        </p:nvSpPr>
        <p:spPr>
          <a:xfrm flipH="1" rot="10800000">
            <a:off x="7449449" y="138989"/>
            <a:ext cx="123486" cy="12364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0" name="Google Shape;510;p26"/>
          <p:cNvSpPr/>
          <p:nvPr/>
        </p:nvSpPr>
        <p:spPr>
          <a:xfrm>
            <a:off x="-1" y="-1"/>
            <a:ext cx="1771632" cy="1706234"/>
          </a:xfrm>
          <a:custGeom>
            <a:rect b="b" l="l" r="r" t="t"/>
            <a:pathLst>
              <a:path extrusionOk="0" h="18211" w="18908">
                <a:moveTo>
                  <a:pt x="0" y="1"/>
                </a:moveTo>
                <a:lnTo>
                  <a:pt x="0" y="5394"/>
                </a:lnTo>
                <a:cubicBezTo>
                  <a:pt x="24" y="5430"/>
                  <a:pt x="60" y="5478"/>
                  <a:pt x="84" y="5513"/>
                </a:cubicBezTo>
                <a:cubicBezTo>
                  <a:pt x="1012" y="7192"/>
                  <a:pt x="1357" y="9121"/>
                  <a:pt x="1786" y="10990"/>
                </a:cubicBezTo>
                <a:cubicBezTo>
                  <a:pt x="2203" y="12859"/>
                  <a:pt x="2739" y="14776"/>
                  <a:pt x="3965" y="16253"/>
                </a:cubicBezTo>
                <a:cubicBezTo>
                  <a:pt x="4915" y="17396"/>
                  <a:pt x="6378" y="18211"/>
                  <a:pt x="7825" y="18211"/>
                </a:cubicBezTo>
                <a:cubicBezTo>
                  <a:pt x="8247" y="18211"/>
                  <a:pt x="8667" y="18142"/>
                  <a:pt x="9073" y="17991"/>
                </a:cubicBezTo>
                <a:cubicBezTo>
                  <a:pt x="10382" y="17515"/>
                  <a:pt x="11311" y="16288"/>
                  <a:pt x="11728" y="14955"/>
                </a:cubicBezTo>
                <a:cubicBezTo>
                  <a:pt x="12133" y="13621"/>
                  <a:pt x="12097" y="12205"/>
                  <a:pt x="11954" y="10824"/>
                </a:cubicBezTo>
                <a:cubicBezTo>
                  <a:pt x="11752" y="9061"/>
                  <a:pt x="11454" y="7049"/>
                  <a:pt x="12609" y="5704"/>
                </a:cubicBezTo>
                <a:cubicBezTo>
                  <a:pt x="13692" y="4430"/>
                  <a:pt x="15621" y="4323"/>
                  <a:pt x="17026" y="3394"/>
                </a:cubicBezTo>
                <a:cubicBezTo>
                  <a:pt x="18157" y="2656"/>
                  <a:pt x="18824" y="1334"/>
                  <a:pt x="189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6"/>
          <p:cNvSpPr/>
          <p:nvPr/>
        </p:nvSpPr>
        <p:spPr>
          <a:xfrm>
            <a:off x="380657" y="583409"/>
            <a:ext cx="51872" cy="51840"/>
          </a:xfrm>
          <a:custGeom>
            <a:rect b="b" l="l" r="r" t="t"/>
            <a:pathLst>
              <a:path extrusionOk="0" h="1620" w="1621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6"/>
          <p:cNvSpPr/>
          <p:nvPr/>
        </p:nvSpPr>
        <p:spPr>
          <a:xfrm>
            <a:off x="665517" y="1017733"/>
            <a:ext cx="134101" cy="134802"/>
          </a:xfrm>
          <a:custGeom>
            <a:rect b="b" l="l" r="r" t="t"/>
            <a:pathLst>
              <a:path extrusionOk="0" h="2502" w="2489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6"/>
          <p:cNvSpPr/>
          <p:nvPr/>
        </p:nvSpPr>
        <p:spPr>
          <a:xfrm>
            <a:off x="790563" y="254374"/>
            <a:ext cx="190503" cy="19064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_1_1_1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6" name="Google Shape;516;p27"/>
          <p:cNvSpPr/>
          <p:nvPr/>
        </p:nvSpPr>
        <p:spPr>
          <a:xfrm rot="5400000">
            <a:off x="-1941187" y="1915468"/>
            <a:ext cx="5205829" cy="1339631"/>
          </a:xfrm>
          <a:custGeom>
            <a:rect b="b" l="l" r="r" t="t"/>
            <a:pathLst>
              <a:path extrusionOk="0" h="40399" w="241710">
                <a:moveTo>
                  <a:pt x="116301" y="1"/>
                </a:moveTo>
                <a:cubicBezTo>
                  <a:pt x="102002" y="1"/>
                  <a:pt x="91572" y="4977"/>
                  <a:pt x="84976" y="9728"/>
                </a:cubicBezTo>
                <a:cubicBezTo>
                  <a:pt x="80975" y="12597"/>
                  <a:pt x="77511" y="15574"/>
                  <a:pt x="74617" y="18622"/>
                </a:cubicBezTo>
                <a:cubicBezTo>
                  <a:pt x="71426" y="21980"/>
                  <a:pt x="68628" y="25599"/>
                  <a:pt x="61556" y="27980"/>
                </a:cubicBezTo>
                <a:cubicBezTo>
                  <a:pt x="56291" y="29750"/>
                  <a:pt x="49559" y="30500"/>
                  <a:pt x="42542" y="30500"/>
                </a:cubicBezTo>
                <a:cubicBezTo>
                  <a:pt x="33978" y="30500"/>
                  <a:pt x="24988" y="29382"/>
                  <a:pt x="17717" y="27635"/>
                </a:cubicBezTo>
                <a:cubicBezTo>
                  <a:pt x="11205" y="26075"/>
                  <a:pt x="5537" y="24123"/>
                  <a:pt x="1" y="22087"/>
                </a:cubicBezTo>
                <a:lnTo>
                  <a:pt x="1" y="40398"/>
                </a:lnTo>
                <a:lnTo>
                  <a:pt x="241710" y="40398"/>
                </a:lnTo>
                <a:lnTo>
                  <a:pt x="241710" y="4954"/>
                </a:lnTo>
                <a:cubicBezTo>
                  <a:pt x="236741" y="3294"/>
                  <a:pt x="230995" y="1930"/>
                  <a:pt x="225049" y="1930"/>
                </a:cubicBezTo>
                <a:cubicBezTo>
                  <a:pt x="223528" y="1930"/>
                  <a:pt x="221994" y="2019"/>
                  <a:pt x="220457" y="2215"/>
                </a:cubicBezTo>
                <a:cubicBezTo>
                  <a:pt x="212837" y="3191"/>
                  <a:pt x="209146" y="6418"/>
                  <a:pt x="207693" y="9383"/>
                </a:cubicBezTo>
                <a:cubicBezTo>
                  <a:pt x="206241" y="12335"/>
                  <a:pt x="205979" y="15526"/>
                  <a:pt x="201586" y="18039"/>
                </a:cubicBezTo>
                <a:cubicBezTo>
                  <a:pt x="197895" y="20170"/>
                  <a:pt x="191382" y="21563"/>
                  <a:pt x="184631" y="21682"/>
                </a:cubicBezTo>
                <a:cubicBezTo>
                  <a:pt x="184257" y="21689"/>
                  <a:pt x="183886" y="21692"/>
                  <a:pt x="183518" y="21692"/>
                </a:cubicBezTo>
                <a:cubicBezTo>
                  <a:pt x="168369" y="21692"/>
                  <a:pt x="157684" y="16035"/>
                  <a:pt x="150198" y="11014"/>
                </a:cubicBezTo>
                <a:cubicBezTo>
                  <a:pt x="142531" y="5870"/>
                  <a:pt x="132053" y="1"/>
                  <a:pt x="1163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233520" y="1551896"/>
            <a:ext cx="123524" cy="12290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409764" y="2064152"/>
            <a:ext cx="79648" cy="80064"/>
          </a:xfrm>
          <a:custGeom>
            <a:rect b="b" l="l" r="r" t="t"/>
            <a:pathLst>
              <a:path extrusionOk="0" h="2502" w="2489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272884" y="3122361"/>
            <a:ext cx="79680" cy="79648"/>
          </a:xfrm>
          <a:custGeom>
            <a:rect b="b" l="l" r="r" t="t"/>
            <a:pathLst>
              <a:path extrusionOk="0" h="2489" w="2490">
                <a:moveTo>
                  <a:pt x="1239" y="0"/>
                </a:moveTo>
                <a:cubicBezTo>
                  <a:pt x="549" y="0"/>
                  <a:pt x="1" y="548"/>
                  <a:pt x="1" y="1239"/>
                </a:cubicBezTo>
                <a:cubicBezTo>
                  <a:pt x="1" y="1929"/>
                  <a:pt x="549" y="2489"/>
                  <a:pt x="1239" y="2489"/>
                </a:cubicBezTo>
                <a:cubicBezTo>
                  <a:pt x="1930" y="2489"/>
                  <a:pt x="2489" y="1929"/>
                  <a:pt x="2489" y="1239"/>
                </a:cubicBezTo>
                <a:cubicBezTo>
                  <a:pt x="2489" y="548"/>
                  <a:pt x="1930" y="0"/>
                  <a:pt x="1239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751807" y="2281630"/>
            <a:ext cx="194104" cy="194351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211791" y="2541439"/>
            <a:ext cx="123511" cy="123669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215682" y="3659255"/>
            <a:ext cx="194104" cy="194351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124232" y="838408"/>
            <a:ext cx="51872" cy="51840"/>
          </a:xfrm>
          <a:custGeom>
            <a:rect b="b" l="l" r="r" t="t"/>
            <a:pathLst>
              <a:path extrusionOk="0" h="1620" w="1621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787104" y="4642889"/>
            <a:ext cx="123511" cy="123669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276632" y="4496008"/>
            <a:ext cx="51872" cy="51840"/>
          </a:xfrm>
          <a:custGeom>
            <a:rect b="b" l="l" r="r" t="t"/>
            <a:pathLst>
              <a:path extrusionOk="0" h="1620" w="1621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9_1_1_1_1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8" name="Google Shape;528;p28"/>
          <p:cNvSpPr/>
          <p:nvPr/>
        </p:nvSpPr>
        <p:spPr>
          <a:xfrm rot="10800000">
            <a:off x="6762732" y="-3"/>
            <a:ext cx="2381268" cy="2289753"/>
          </a:xfrm>
          <a:custGeom>
            <a:rect b="b" l="l" r="r" t="t"/>
            <a:pathLst>
              <a:path extrusionOk="0" h="16419" w="17074">
                <a:moveTo>
                  <a:pt x="0" y="0"/>
                </a:moveTo>
                <a:lnTo>
                  <a:pt x="0" y="16419"/>
                </a:lnTo>
                <a:lnTo>
                  <a:pt x="15967" y="16419"/>
                </a:lnTo>
                <a:cubicBezTo>
                  <a:pt x="16848" y="15883"/>
                  <a:pt x="17074" y="14859"/>
                  <a:pt x="16336" y="13633"/>
                </a:cubicBezTo>
                <a:cubicBezTo>
                  <a:pt x="15836" y="12835"/>
                  <a:pt x="14848" y="12644"/>
                  <a:pt x="14347" y="11942"/>
                </a:cubicBezTo>
                <a:cubicBezTo>
                  <a:pt x="13657" y="11156"/>
                  <a:pt x="14145" y="10751"/>
                  <a:pt x="13955" y="9858"/>
                </a:cubicBezTo>
                <a:cubicBezTo>
                  <a:pt x="13581" y="8534"/>
                  <a:pt x="12876" y="8092"/>
                  <a:pt x="12060" y="8092"/>
                </a:cubicBezTo>
                <a:cubicBezTo>
                  <a:pt x="10925" y="8092"/>
                  <a:pt x="9573" y="8946"/>
                  <a:pt x="8597" y="9465"/>
                </a:cubicBezTo>
                <a:cubicBezTo>
                  <a:pt x="8047" y="9739"/>
                  <a:pt x="7459" y="9868"/>
                  <a:pt x="6878" y="9868"/>
                </a:cubicBezTo>
                <a:cubicBezTo>
                  <a:pt x="5359" y="9868"/>
                  <a:pt x="3885" y="8984"/>
                  <a:pt x="3239" y="7477"/>
                </a:cubicBezTo>
                <a:cubicBezTo>
                  <a:pt x="2346" y="5263"/>
                  <a:pt x="3048" y="655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8"/>
          <p:cNvSpPr/>
          <p:nvPr/>
        </p:nvSpPr>
        <p:spPr>
          <a:xfrm flipH="1" rot="10800000">
            <a:off x="8920306" y="910304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8"/>
          <p:cNvSpPr/>
          <p:nvPr/>
        </p:nvSpPr>
        <p:spPr>
          <a:xfrm flipH="1" rot="10800000">
            <a:off x="7939445" y="433725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8"/>
          <p:cNvSpPr/>
          <p:nvPr/>
        </p:nvSpPr>
        <p:spPr>
          <a:xfrm flipH="1" rot="10800000">
            <a:off x="7333853" y="26138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8"/>
          <p:cNvSpPr/>
          <p:nvPr/>
        </p:nvSpPr>
        <p:spPr>
          <a:xfrm flipH="1" rot="10800000">
            <a:off x="8682502" y="371351"/>
            <a:ext cx="123486" cy="12364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8"/>
          <p:cNvSpPr/>
          <p:nvPr/>
        </p:nvSpPr>
        <p:spPr>
          <a:xfrm flipH="1" rot="10800000">
            <a:off x="8500275" y="203973"/>
            <a:ext cx="57698" cy="57427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8"/>
          <p:cNvSpPr/>
          <p:nvPr/>
        </p:nvSpPr>
        <p:spPr>
          <a:xfrm flipH="1" rot="10800000">
            <a:off x="8424002" y="633804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8"/>
          <p:cNvSpPr/>
          <p:nvPr/>
        </p:nvSpPr>
        <p:spPr>
          <a:xfrm flipH="1" rot="10800000">
            <a:off x="7468927" y="852879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8"/>
          <p:cNvSpPr/>
          <p:nvPr/>
        </p:nvSpPr>
        <p:spPr>
          <a:xfrm flipH="1" rot="10800000">
            <a:off x="8917326" y="1429320"/>
            <a:ext cx="85993" cy="86128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9_1_1_1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9" name="Google Shape;539;p29"/>
          <p:cNvSpPr/>
          <p:nvPr/>
        </p:nvSpPr>
        <p:spPr>
          <a:xfrm>
            <a:off x="6766501" y="3723724"/>
            <a:ext cx="2377511" cy="1419712"/>
          </a:xfrm>
          <a:custGeom>
            <a:rect b="b" l="l" r="r" t="t"/>
            <a:pathLst>
              <a:path extrusionOk="0" h="12722" w="21301">
                <a:moveTo>
                  <a:pt x="20653" y="1"/>
                </a:moveTo>
                <a:cubicBezTo>
                  <a:pt x="20103" y="1"/>
                  <a:pt x="19564" y="96"/>
                  <a:pt x="19050" y="328"/>
                </a:cubicBezTo>
                <a:cubicBezTo>
                  <a:pt x="17383" y="1054"/>
                  <a:pt x="16395" y="3030"/>
                  <a:pt x="14621" y="3411"/>
                </a:cubicBezTo>
                <a:cubicBezTo>
                  <a:pt x="14377" y="3465"/>
                  <a:pt x="14128" y="3486"/>
                  <a:pt x="13875" y="3486"/>
                </a:cubicBezTo>
                <a:cubicBezTo>
                  <a:pt x="13040" y="3486"/>
                  <a:pt x="12170" y="3260"/>
                  <a:pt x="11354" y="3260"/>
                </a:cubicBezTo>
                <a:cubicBezTo>
                  <a:pt x="10888" y="3260"/>
                  <a:pt x="10439" y="3334"/>
                  <a:pt x="10025" y="3566"/>
                </a:cubicBezTo>
                <a:cubicBezTo>
                  <a:pt x="8989" y="4138"/>
                  <a:pt x="8608" y="5507"/>
                  <a:pt x="7572" y="6114"/>
                </a:cubicBezTo>
                <a:cubicBezTo>
                  <a:pt x="7134" y="6371"/>
                  <a:pt x="6652" y="6447"/>
                  <a:pt x="6149" y="6447"/>
                </a:cubicBezTo>
                <a:cubicBezTo>
                  <a:pt x="5399" y="6447"/>
                  <a:pt x="4601" y="6276"/>
                  <a:pt x="3830" y="6276"/>
                </a:cubicBezTo>
                <a:cubicBezTo>
                  <a:pt x="3631" y="6276"/>
                  <a:pt x="3433" y="6288"/>
                  <a:pt x="3239" y="6316"/>
                </a:cubicBezTo>
                <a:cubicBezTo>
                  <a:pt x="1524" y="6566"/>
                  <a:pt x="226" y="8210"/>
                  <a:pt x="36" y="9936"/>
                </a:cubicBezTo>
                <a:cubicBezTo>
                  <a:pt x="12" y="10138"/>
                  <a:pt x="0" y="10341"/>
                  <a:pt x="0" y="10531"/>
                </a:cubicBezTo>
                <a:cubicBezTo>
                  <a:pt x="12" y="11281"/>
                  <a:pt x="179" y="12020"/>
                  <a:pt x="464" y="12722"/>
                </a:cubicBezTo>
                <a:lnTo>
                  <a:pt x="21300" y="12722"/>
                </a:lnTo>
                <a:lnTo>
                  <a:pt x="21300" y="42"/>
                </a:lnTo>
                <a:cubicBezTo>
                  <a:pt x="21083" y="15"/>
                  <a:pt x="20867" y="1"/>
                  <a:pt x="206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9"/>
          <p:cNvSpPr/>
          <p:nvPr/>
        </p:nvSpPr>
        <p:spPr>
          <a:xfrm rot="10800000">
            <a:off x="-12" y="8"/>
            <a:ext cx="1357698" cy="1110372"/>
          </a:xfrm>
          <a:custGeom>
            <a:rect b="b" l="l" r="r" t="t"/>
            <a:pathLst>
              <a:path extrusionOk="0" h="7343" w="8978">
                <a:moveTo>
                  <a:pt x="4257" y="1"/>
                </a:moveTo>
                <a:cubicBezTo>
                  <a:pt x="3373" y="1"/>
                  <a:pt x="2518" y="291"/>
                  <a:pt x="1691" y="1068"/>
                </a:cubicBezTo>
                <a:cubicBezTo>
                  <a:pt x="1096" y="1568"/>
                  <a:pt x="298" y="2759"/>
                  <a:pt x="203" y="3449"/>
                </a:cubicBezTo>
                <a:cubicBezTo>
                  <a:pt x="0" y="4747"/>
                  <a:pt x="893" y="4842"/>
                  <a:pt x="1096" y="5831"/>
                </a:cubicBezTo>
                <a:cubicBezTo>
                  <a:pt x="1215" y="6485"/>
                  <a:pt x="798" y="6878"/>
                  <a:pt x="738" y="7343"/>
                </a:cubicBezTo>
                <a:lnTo>
                  <a:pt x="8977" y="7343"/>
                </a:lnTo>
                <a:lnTo>
                  <a:pt x="8977" y="1223"/>
                </a:lnTo>
                <a:cubicBezTo>
                  <a:pt x="8851" y="1274"/>
                  <a:pt x="8721" y="1296"/>
                  <a:pt x="8588" y="1296"/>
                </a:cubicBezTo>
                <a:cubicBezTo>
                  <a:pt x="7980" y="1296"/>
                  <a:pt x="7318" y="834"/>
                  <a:pt x="6751" y="580"/>
                </a:cubicBezTo>
                <a:cubicBezTo>
                  <a:pt x="5897" y="244"/>
                  <a:pt x="5066" y="1"/>
                  <a:pt x="42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8372132" y="4521283"/>
            <a:ext cx="51872" cy="51840"/>
          </a:xfrm>
          <a:custGeom>
            <a:rect b="b" l="l" r="r" t="t"/>
            <a:pathLst>
              <a:path extrusionOk="0" h="1620" w="1621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8581089" y="4827914"/>
            <a:ext cx="79648" cy="80064"/>
          </a:xfrm>
          <a:custGeom>
            <a:rect b="b" l="l" r="r" t="t"/>
            <a:pathLst>
              <a:path extrusionOk="0" h="2502" w="2489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8806750" y="4122251"/>
            <a:ext cx="123052" cy="123157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7635875" y="4726062"/>
            <a:ext cx="192750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7161886" y="4704223"/>
            <a:ext cx="123050" cy="123705"/>
          </a:xfrm>
          <a:custGeom>
            <a:rect b="b" l="l" r="r" t="t"/>
            <a:pathLst>
              <a:path extrusionOk="0" h="2502" w="2489">
                <a:moveTo>
                  <a:pt x="1250" y="1"/>
                </a:moveTo>
                <a:cubicBezTo>
                  <a:pt x="560" y="1"/>
                  <a:pt x="0" y="560"/>
                  <a:pt x="0" y="1251"/>
                </a:cubicBezTo>
                <a:cubicBezTo>
                  <a:pt x="0" y="1942"/>
                  <a:pt x="560" y="2501"/>
                  <a:pt x="1250" y="2501"/>
                </a:cubicBezTo>
                <a:cubicBezTo>
                  <a:pt x="1929" y="2501"/>
                  <a:pt x="2489" y="1942"/>
                  <a:pt x="2489" y="1251"/>
                </a:cubicBezTo>
                <a:cubicBezTo>
                  <a:pt x="2489" y="560"/>
                  <a:pt x="1929" y="1"/>
                  <a:pt x="1250" y="1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912732" y="537534"/>
            <a:ext cx="51872" cy="51840"/>
          </a:xfrm>
          <a:custGeom>
            <a:rect b="b" l="l" r="r" t="t"/>
            <a:pathLst>
              <a:path extrusionOk="0" h="1620" w="1621">
                <a:moveTo>
                  <a:pt x="811" y="0"/>
                </a:moveTo>
                <a:cubicBezTo>
                  <a:pt x="358" y="0"/>
                  <a:pt x="1" y="357"/>
                  <a:pt x="1" y="810"/>
                </a:cubicBezTo>
                <a:cubicBezTo>
                  <a:pt x="1" y="1262"/>
                  <a:pt x="358" y="1619"/>
                  <a:pt x="811" y="1619"/>
                </a:cubicBezTo>
                <a:cubicBezTo>
                  <a:pt x="1263" y="1619"/>
                  <a:pt x="1620" y="1262"/>
                  <a:pt x="1620" y="810"/>
                </a:cubicBezTo>
                <a:cubicBezTo>
                  <a:pt x="1620" y="357"/>
                  <a:pt x="1263" y="0"/>
                  <a:pt x="811" y="0"/>
                </a:cubicBez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204423" y="146592"/>
            <a:ext cx="123456" cy="123104"/>
          </a:xfrm>
          <a:custGeom>
            <a:rect b="b" l="l" r="r" t="t"/>
            <a:pathLst>
              <a:path extrusionOk="0" h="3847" w="3858">
                <a:moveTo>
                  <a:pt x="1929" y="1"/>
                </a:moveTo>
                <a:cubicBezTo>
                  <a:pt x="870" y="1"/>
                  <a:pt x="0" y="858"/>
                  <a:pt x="0" y="1918"/>
                </a:cubicBezTo>
                <a:cubicBezTo>
                  <a:pt x="0" y="2989"/>
                  <a:pt x="870" y="3846"/>
                  <a:pt x="1929" y="3846"/>
                </a:cubicBezTo>
                <a:cubicBezTo>
                  <a:pt x="2989" y="3846"/>
                  <a:pt x="3858" y="2989"/>
                  <a:pt x="3858" y="1918"/>
                </a:cubicBezTo>
                <a:cubicBezTo>
                  <a:pt x="3858" y="858"/>
                  <a:pt x="2989" y="1"/>
                  <a:pt x="1929" y="1"/>
                </a:cubicBez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426950" y="458750"/>
            <a:ext cx="192750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376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9_1_1_1_1_1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1" name="Google Shape;551;p30"/>
          <p:cNvSpPr/>
          <p:nvPr/>
        </p:nvSpPr>
        <p:spPr>
          <a:xfrm rot="10800000">
            <a:off x="-3" y="-2"/>
            <a:ext cx="1628781" cy="1680376"/>
          </a:xfrm>
          <a:custGeom>
            <a:rect b="b" l="l" r="r" t="t"/>
            <a:pathLst>
              <a:path extrusionOk="0" h="47185" w="45733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0"/>
          <p:cNvSpPr/>
          <p:nvPr/>
        </p:nvSpPr>
        <p:spPr>
          <a:xfrm>
            <a:off x="186670" y="236012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0"/>
          <p:cNvSpPr/>
          <p:nvPr/>
        </p:nvSpPr>
        <p:spPr>
          <a:xfrm>
            <a:off x="261178" y="63492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0"/>
          <p:cNvSpPr/>
          <p:nvPr/>
        </p:nvSpPr>
        <p:spPr>
          <a:xfrm rot="10800000">
            <a:off x="971551" y="249977"/>
            <a:ext cx="85074" cy="85208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0"/>
          <p:cNvSpPr/>
          <p:nvPr/>
        </p:nvSpPr>
        <p:spPr>
          <a:xfrm>
            <a:off x="662302" y="445036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0"/>
          <p:cNvSpPr/>
          <p:nvPr/>
        </p:nvSpPr>
        <p:spPr>
          <a:xfrm>
            <a:off x="719990" y="903161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ctrTitle"/>
          </p:nvPr>
        </p:nvSpPr>
        <p:spPr>
          <a:xfrm>
            <a:off x="720000" y="2123886"/>
            <a:ext cx="4159800" cy="112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idx="1" type="subTitle"/>
          </p:nvPr>
        </p:nvSpPr>
        <p:spPr>
          <a:xfrm>
            <a:off x="720000" y="3324225"/>
            <a:ext cx="41598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4"/>
          <p:cNvSpPr txBox="1"/>
          <p:nvPr>
            <p:ph hasCustomPrompt="1" idx="2" type="title"/>
          </p:nvPr>
        </p:nvSpPr>
        <p:spPr>
          <a:xfrm>
            <a:off x="720000" y="1276350"/>
            <a:ext cx="4159800" cy="70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" name="Google Shape;82;p4"/>
          <p:cNvSpPr/>
          <p:nvPr/>
        </p:nvSpPr>
        <p:spPr>
          <a:xfrm flipH="1">
            <a:off x="4133874" y="0"/>
            <a:ext cx="5010126" cy="5143508"/>
          </a:xfrm>
          <a:custGeom>
            <a:rect b="b" l="l" r="r" t="t"/>
            <a:pathLst>
              <a:path extrusionOk="0" h="47173" w="47173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accent1">
              <a:alpha val="58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452188" y="2721872"/>
            <a:ext cx="80042" cy="80119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4"/>
          <p:cNvGrpSpPr/>
          <p:nvPr/>
        </p:nvGrpSpPr>
        <p:grpSpPr>
          <a:xfrm>
            <a:off x="5734404" y="940841"/>
            <a:ext cx="3122283" cy="3769840"/>
            <a:chOff x="5734404" y="940841"/>
            <a:chExt cx="3122283" cy="3769840"/>
          </a:xfrm>
        </p:grpSpPr>
        <p:sp>
          <p:nvSpPr>
            <p:cNvPr id="85" name="Google Shape;85;p4"/>
            <p:cNvSpPr/>
            <p:nvPr/>
          </p:nvSpPr>
          <p:spPr>
            <a:xfrm>
              <a:off x="8289081" y="1846072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653712" y="1312489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778288" y="366052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733199" y="2358215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143615" y="3817019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768816" y="940841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8443807" y="2802009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8443807" y="1392130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734404" y="2123864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267032" y="2393859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014932" y="4516330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637894" y="4140908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7448904" y="4452989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8122907" y="4658833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9_1_1_1_1_1_1_1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9" name="Google Shape;559;p31"/>
          <p:cNvSpPr/>
          <p:nvPr/>
        </p:nvSpPr>
        <p:spPr>
          <a:xfrm flipH="1">
            <a:off x="-31" y="-17"/>
            <a:ext cx="2272940" cy="1506637"/>
          </a:xfrm>
          <a:custGeom>
            <a:rect b="b" l="l" r="r" t="t"/>
            <a:pathLst>
              <a:path extrusionOk="0" h="14824" w="22361">
                <a:moveTo>
                  <a:pt x="0" y="0"/>
                </a:moveTo>
                <a:cubicBezTo>
                  <a:pt x="786" y="774"/>
                  <a:pt x="1453" y="1715"/>
                  <a:pt x="1739" y="2263"/>
                </a:cubicBezTo>
                <a:cubicBezTo>
                  <a:pt x="2286" y="3298"/>
                  <a:pt x="2489" y="6549"/>
                  <a:pt x="3072" y="7573"/>
                </a:cubicBezTo>
                <a:cubicBezTo>
                  <a:pt x="4241" y="9615"/>
                  <a:pt x="6931" y="10978"/>
                  <a:pt x="9820" y="10978"/>
                </a:cubicBezTo>
                <a:cubicBezTo>
                  <a:pt x="9845" y="10978"/>
                  <a:pt x="9870" y="10978"/>
                  <a:pt x="9895" y="10978"/>
                </a:cubicBezTo>
                <a:cubicBezTo>
                  <a:pt x="10987" y="10978"/>
                  <a:pt x="12138" y="10800"/>
                  <a:pt x="13221" y="10800"/>
                </a:cubicBezTo>
                <a:cubicBezTo>
                  <a:pt x="13955" y="10800"/>
                  <a:pt x="14658" y="10882"/>
                  <a:pt x="15288" y="11156"/>
                </a:cubicBezTo>
                <a:cubicBezTo>
                  <a:pt x="17086" y="11930"/>
                  <a:pt x="17610" y="14002"/>
                  <a:pt x="19539" y="14574"/>
                </a:cubicBezTo>
                <a:cubicBezTo>
                  <a:pt x="20384" y="14824"/>
                  <a:pt x="21432" y="14764"/>
                  <a:pt x="22360" y="14812"/>
                </a:cubicBezTo>
                <a:lnTo>
                  <a:pt x="223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254395" y="159812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1"/>
          <p:cNvSpPr/>
          <p:nvPr/>
        </p:nvSpPr>
        <p:spPr>
          <a:xfrm>
            <a:off x="966028" y="481017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1"/>
          <p:cNvSpPr/>
          <p:nvPr/>
        </p:nvSpPr>
        <p:spPr>
          <a:xfrm rot="10800000">
            <a:off x="1401451" y="349164"/>
            <a:ext cx="85074" cy="85208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1"/>
          <p:cNvSpPr/>
          <p:nvPr/>
        </p:nvSpPr>
        <p:spPr>
          <a:xfrm>
            <a:off x="481327" y="616486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1"/>
          <p:cNvSpPr/>
          <p:nvPr/>
        </p:nvSpPr>
        <p:spPr>
          <a:xfrm>
            <a:off x="367565" y="1017736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1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9_1_1_1_1_1_1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7" name="Google Shape;567;p32"/>
          <p:cNvSpPr/>
          <p:nvPr/>
        </p:nvSpPr>
        <p:spPr>
          <a:xfrm>
            <a:off x="11" y="-28"/>
            <a:ext cx="1924808" cy="1238261"/>
          </a:xfrm>
          <a:custGeom>
            <a:rect b="b" l="l" r="r" t="t"/>
            <a:pathLst>
              <a:path extrusionOk="0" h="12065" w="18753">
                <a:moveTo>
                  <a:pt x="1" y="1"/>
                </a:moveTo>
                <a:lnTo>
                  <a:pt x="1" y="11288"/>
                </a:lnTo>
                <a:cubicBezTo>
                  <a:pt x="604" y="11851"/>
                  <a:pt x="1465" y="12064"/>
                  <a:pt x="2344" y="12064"/>
                </a:cubicBezTo>
                <a:cubicBezTo>
                  <a:pt x="3045" y="12064"/>
                  <a:pt x="3757" y="11929"/>
                  <a:pt x="4358" y="11728"/>
                </a:cubicBezTo>
                <a:cubicBezTo>
                  <a:pt x="7633" y="10633"/>
                  <a:pt x="7633" y="7561"/>
                  <a:pt x="9907" y="5680"/>
                </a:cubicBezTo>
                <a:cubicBezTo>
                  <a:pt x="11693" y="4192"/>
                  <a:pt x="14074" y="4787"/>
                  <a:pt x="15967" y="3787"/>
                </a:cubicBezTo>
                <a:cubicBezTo>
                  <a:pt x="16979" y="3239"/>
                  <a:pt x="18753" y="1382"/>
                  <a:pt x="185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2"/>
          <p:cNvSpPr/>
          <p:nvPr/>
        </p:nvSpPr>
        <p:spPr>
          <a:xfrm>
            <a:off x="766531" y="349173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86670" y="236012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261178" y="63492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261277" y="178586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3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3"/>
          <p:cNvSpPr/>
          <p:nvPr/>
        </p:nvSpPr>
        <p:spPr>
          <a:xfrm flipH="1">
            <a:off x="7562841" y="0"/>
            <a:ext cx="1581159" cy="1428737"/>
          </a:xfrm>
          <a:custGeom>
            <a:rect b="b" l="l" r="r" t="t"/>
            <a:pathLst>
              <a:path extrusionOk="0" h="12065" w="18753">
                <a:moveTo>
                  <a:pt x="1" y="1"/>
                </a:moveTo>
                <a:lnTo>
                  <a:pt x="1" y="11288"/>
                </a:lnTo>
                <a:cubicBezTo>
                  <a:pt x="604" y="11851"/>
                  <a:pt x="1465" y="12064"/>
                  <a:pt x="2344" y="12064"/>
                </a:cubicBezTo>
                <a:cubicBezTo>
                  <a:pt x="3045" y="12064"/>
                  <a:pt x="3757" y="11929"/>
                  <a:pt x="4358" y="11728"/>
                </a:cubicBezTo>
                <a:cubicBezTo>
                  <a:pt x="7633" y="10633"/>
                  <a:pt x="7633" y="7561"/>
                  <a:pt x="9907" y="5680"/>
                </a:cubicBezTo>
                <a:cubicBezTo>
                  <a:pt x="11693" y="4192"/>
                  <a:pt x="14074" y="4787"/>
                  <a:pt x="15967" y="3787"/>
                </a:cubicBezTo>
                <a:cubicBezTo>
                  <a:pt x="16979" y="3239"/>
                  <a:pt x="18753" y="1382"/>
                  <a:pt x="185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3"/>
          <p:cNvSpPr/>
          <p:nvPr/>
        </p:nvSpPr>
        <p:spPr>
          <a:xfrm flipH="1">
            <a:off x="8421267" y="349198"/>
            <a:ext cx="80032" cy="79648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3"/>
          <p:cNvSpPr/>
          <p:nvPr/>
        </p:nvSpPr>
        <p:spPr>
          <a:xfrm flipH="1">
            <a:off x="8844160" y="236037"/>
            <a:ext cx="113175" cy="113175"/>
          </a:xfrm>
          <a:custGeom>
            <a:rect b="b" l="l" r="r" t="t"/>
            <a:pathLst>
              <a:path extrusionOk="0" h="2489" w="2489">
                <a:moveTo>
                  <a:pt x="1250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41"/>
                  <a:pt x="560" y="2488"/>
                  <a:pt x="1250" y="2488"/>
                </a:cubicBezTo>
                <a:cubicBezTo>
                  <a:pt x="1929" y="2488"/>
                  <a:pt x="2489" y="1941"/>
                  <a:pt x="2489" y="1250"/>
                </a:cubicBezTo>
                <a:cubicBezTo>
                  <a:pt x="2489" y="560"/>
                  <a:pt x="1929" y="0"/>
                  <a:pt x="1250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3"/>
          <p:cNvSpPr/>
          <p:nvPr/>
        </p:nvSpPr>
        <p:spPr>
          <a:xfrm flipH="1">
            <a:off x="8764551" y="739729"/>
            <a:ext cx="192776" cy="192893"/>
          </a:xfrm>
          <a:custGeom>
            <a:rect b="b" l="l" r="r" t="t"/>
            <a:pathLst>
              <a:path extrusionOk="0" h="10229" w="10216">
                <a:moveTo>
                  <a:pt x="5108" y="1"/>
                </a:moveTo>
                <a:lnTo>
                  <a:pt x="3310" y="3311"/>
                </a:lnTo>
                <a:lnTo>
                  <a:pt x="0" y="5108"/>
                </a:lnTo>
                <a:lnTo>
                  <a:pt x="3310" y="6918"/>
                </a:lnTo>
                <a:lnTo>
                  <a:pt x="5108" y="10228"/>
                </a:lnTo>
                <a:lnTo>
                  <a:pt x="6918" y="6918"/>
                </a:lnTo>
                <a:lnTo>
                  <a:pt x="10216" y="5108"/>
                </a:lnTo>
                <a:lnTo>
                  <a:pt x="6918" y="3311"/>
                </a:lnTo>
                <a:lnTo>
                  <a:pt x="5108" y="1"/>
                </a:ln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 flipH="1">
            <a:off x="8091729" y="178611"/>
            <a:ext cx="57698" cy="57409"/>
          </a:xfrm>
          <a:custGeom>
            <a:rect b="b" l="l" r="r" t="t"/>
            <a:pathLst>
              <a:path extrusionOk="0" h="2489" w="2501">
                <a:moveTo>
                  <a:pt x="1251" y="0"/>
                </a:moveTo>
                <a:cubicBezTo>
                  <a:pt x="560" y="0"/>
                  <a:pt x="0" y="560"/>
                  <a:pt x="0" y="1250"/>
                </a:cubicBezTo>
                <a:cubicBezTo>
                  <a:pt x="0" y="1929"/>
                  <a:pt x="560" y="2489"/>
                  <a:pt x="1251" y="2489"/>
                </a:cubicBezTo>
                <a:cubicBezTo>
                  <a:pt x="1941" y="2489"/>
                  <a:pt x="2501" y="1929"/>
                  <a:pt x="2501" y="1250"/>
                </a:cubicBezTo>
                <a:cubicBezTo>
                  <a:pt x="2501" y="560"/>
                  <a:pt x="1941" y="0"/>
                  <a:pt x="1251" y="0"/>
                </a:cubicBezTo>
                <a:close/>
              </a:path>
            </a:pathLst>
          </a:custGeom>
          <a:solidFill>
            <a:schemeClr val="lt1">
              <a:alpha val="62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type="ctrTitle"/>
          </p:nvPr>
        </p:nvSpPr>
        <p:spPr>
          <a:xfrm>
            <a:off x="5480700" y="1207472"/>
            <a:ext cx="2943300" cy="13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5"/>
          <p:cNvSpPr txBox="1"/>
          <p:nvPr>
            <p:ph idx="1" type="subTitle"/>
          </p:nvPr>
        </p:nvSpPr>
        <p:spPr>
          <a:xfrm>
            <a:off x="5480325" y="2666647"/>
            <a:ext cx="2943300" cy="13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" name="Google Shape;102;p5"/>
          <p:cNvSpPr/>
          <p:nvPr/>
        </p:nvSpPr>
        <p:spPr>
          <a:xfrm flipH="1" rot="10800000">
            <a:off x="31" y="-4"/>
            <a:ext cx="5143980" cy="5143508"/>
          </a:xfrm>
          <a:custGeom>
            <a:rect b="b" l="l" r="r" t="t"/>
            <a:pathLst>
              <a:path extrusionOk="0" h="47173" w="47173">
                <a:moveTo>
                  <a:pt x="0" y="0"/>
                </a:moveTo>
                <a:lnTo>
                  <a:pt x="0" y="47173"/>
                </a:lnTo>
                <a:lnTo>
                  <a:pt x="47173" y="47173"/>
                </a:lnTo>
                <a:cubicBezTo>
                  <a:pt x="46387" y="44351"/>
                  <a:pt x="44244" y="41660"/>
                  <a:pt x="40958" y="40338"/>
                </a:cubicBezTo>
                <a:cubicBezTo>
                  <a:pt x="38886" y="39505"/>
                  <a:pt x="36338" y="39172"/>
                  <a:pt x="34921" y="37719"/>
                </a:cubicBezTo>
                <a:cubicBezTo>
                  <a:pt x="33743" y="36505"/>
                  <a:pt x="33731" y="34790"/>
                  <a:pt x="34279" y="33326"/>
                </a:cubicBezTo>
                <a:cubicBezTo>
                  <a:pt x="34826" y="31861"/>
                  <a:pt x="35850" y="30540"/>
                  <a:pt x="36612" y="29135"/>
                </a:cubicBezTo>
                <a:cubicBezTo>
                  <a:pt x="37815" y="26944"/>
                  <a:pt x="38386" y="24467"/>
                  <a:pt x="37660" y="22146"/>
                </a:cubicBezTo>
                <a:cubicBezTo>
                  <a:pt x="36934" y="19836"/>
                  <a:pt x="34743" y="17728"/>
                  <a:pt x="31802" y="17109"/>
                </a:cubicBezTo>
                <a:cubicBezTo>
                  <a:pt x="28623" y="16431"/>
                  <a:pt x="24742" y="17407"/>
                  <a:pt x="22241" y="15716"/>
                </a:cubicBezTo>
                <a:cubicBezTo>
                  <a:pt x="19455" y="13823"/>
                  <a:pt x="20539" y="9966"/>
                  <a:pt x="18003" y="7870"/>
                </a:cubicBezTo>
                <a:cubicBezTo>
                  <a:pt x="16789" y="6862"/>
                  <a:pt x="14994" y="6495"/>
                  <a:pt x="13188" y="6495"/>
                </a:cubicBezTo>
                <a:cubicBezTo>
                  <a:pt x="12584" y="6495"/>
                  <a:pt x="11979" y="6536"/>
                  <a:pt x="11395" y="6608"/>
                </a:cubicBezTo>
                <a:cubicBezTo>
                  <a:pt x="10787" y="6679"/>
                  <a:pt x="10118" y="6716"/>
                  <a:pt x="9437" y="6716"/>
                </a:cubicBezTo>
                <a:cubicBezTo>
                  <a:pt x="7501" y="6716"/>
                  <a:pt x="5463" y="6421"/>
                  <a:pt x="4441" y="5786"/>
                </a:cubicBezTo>
                <a:cubicBezTo>
                  <a:pt x="2906" y="4822"/>
                  <a:pt x="1227" y="69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>
            <a:off x="313358" y="407016"/>
            <a:ext cx="8559007" cy="4447145"/>
            <a:chOff x="313359" y="407016"/>
            <a:chExt cx="8559007" cy="4447145"/>
          </a:xfrm>
        </p:grpSpPr>
        <p:sp>
          <p:nvSpPr>
            <p:cNvPr id="104" name="Google Shape;104;p5"/>
            <p:cNvSpPr/>
            <p:nvPr/>
          </p:nvSpPr>
          <p:spPr>
            <a:xfrm>
              <a:off x="313387" y="817827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13739" y="280012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13359" y="3905836"/>
              <a:ext cx="79680" cy="79648"/>
            </a:xfrm>
            <a:custGeom>
              <a:rect b="b" l="l" r="r" t="t"/>
              <a:pathLst>
                <a:path extrusionOk="0" h="2489" w="249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3067961" y="662403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3505965" y="2248506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077661" y="1461314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625841" y="362101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990182" y="1934884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427444" y="178650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711899" y="2705087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421785" y="2248705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326516" y="40701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695694" y="188285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63120" y="407030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41524" y="124074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660287" y="45924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042341" y="3848504"/>
              <a:ext cx="194104" cy="194300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233737" y="3848502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7630436" y="4118577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697090" y="1847219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421061" y="4585514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8648641" y="270506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541557" y="4802321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4031532" y="395574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4879324" y="1409112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22" y="0"/>
                  </a:moveTo>
                  <a:cubicBezTo>
                    <a:pt x="369" y="0"/>
                    <a:pt x="0" y="369"/>
                    <a:pt x="0" y="822"/>
                  </a:cubicBezTo>
                  <a:cubicBezTo>
                    <a:pt x="0" y="1262"/>
                    <a:pt x="369" y="1631"/>
                    <a:pt x="822" y="1631"/>
                  </a:cubicBezTo>
                  <a:cubicBezTo>
                    <a:pt x="1262" y="1631"/>
                    <a:pt x="1631" y="1262"/>
                    <a:pt x="1631" y="822"/>
                  </a:cubicBezTo>
                  <a:cubicBezTo>
                    <a:pt x="1631" y="369"/>
                    <a:pt x="1262" y="0"/>
                    <a:pt x="822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8613036" y="4206055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8820141" y="40701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7107519" y="448815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770532" y="539992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4762312" y="448814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300937" y="4585669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4599553" y="3019829"/>
              <a:ext cx="194104" cy="194300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489974" y="95499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510249" y="1899253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6041286" y="897480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541612" y="462959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678081" y="4704165"/>
              <a:ext cx="52224" cy="51872"/>
            </a:xfrm>
            <a:custGeom>
              <a:rect b="b" l="l" r="r" t="t"/>
              <a:pathLst>
                <a:path extrusionOk="0" h="1621" w="1632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 flipH="1">
            <a:off x="-176388" y="504825"/>
            <a:ext cx="5896013" cy="4638993"/>
          </a:xfrm>
          <a:custGeom>
            <a:rect b="b" l="l" r="r" t="t"/>
            <a:pathLst>
              <a:path extrusionOk="0" h="47185" w="45733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1018650" y="3626800"/>
            <a:ext cx="29967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●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Char char="○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 Condensed"/>
              <a:buChar char="■"/>
              <a:defRPr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4" name="Google Shape;144;p6"/>
          <p:cNvSpPr txBox="1"/>
          <p:nvPr>
            <p:ph idx="2" type="body"/>
          </p:nvPr>
        </p:nvSpPr>
        <p:spPr>
          <a:xfrm>
            <a:off x="5131050" y="3626800"/>
            <a:ext cx="29967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●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Roboto Condensed"/>
              <a:buChar char="○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Roboto Condensed"/>
              <a:buChar char="■"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5" name="Google Shape;145;p6"/>
          <p:cNvSpPr txBox="1"/>
          <p:nvPr>
            <p:ph type="title"/>
          </p:nvPr>
        </p:nvSpPr>
        <p:spPr>
          <a:xfrm>
            <a:off x="1017450" y="3150425"/>
            <a:ext cx="2999100" cy="323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6"/>
          <p:cNvSpPr txBox="1"/>
          <p:nvPr>
            <p:ph idx="3" type="title"/>
          </p:nvPr>
        </p:nvSpPr>
        <p:spPr>
          <a:xfrm>
            <a:off x="5129850" y="3150425"/>
            <a:ext cx="2999100" cy="323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47" name="Google Shape;147;p6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8" name="Google Shape;148;p6"/>
          <p:cNvGrpSpPr/>
          <p:nvPr/>
        </p:nvGrpSpPr>
        <p:grpSpPr>
          <a:xfrm>
            <a:off x="165080" y="345704"/>
            <a:ext cx="8740411" cy="4631648"/>
            <a:chOff x="165080" y="345704"/>
            <a:chExt cx="8740411" cy="4631648"/>
          </a:xfrm>
        </p:grpSpPr>
        <p:sp>
          <p:nvSpPr>
            <p:cNvPr id="149" name="Google Shape;149;p6"/>
            <p:cNvSpPr/>
            <p:nvPr/>
          </p:nvSpPr>
          <p:spPr>
            <a:xfrm>
              <a:off x="3095012" y="4363665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261776" y="2967477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165080" y="1567640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239861" y="4465264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743919" y="3269293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908411" y="4487183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137974" y="3889973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39500" y="2335409"/>
              <a:ext cx="123511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63011" y="4055846"/>
              <a:ext cx="181206" cy="18141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642512" y="4487165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104738">
              <a:off x="4434930" y="4167854"/>
              <a:ext cx="123491" cy="123491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58"/>
                    <a:pt x="1930" y="3858"/>
                  </a:cubicBezTo>
                  <a:cubicBezTo>
                    <a:pt x="2989" y="3858"/>
                    <a:pt x="3858" y="3001"/>
                    <a:pt x="3858" y="1929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386707" y="2283181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4650069" y="4745668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2347274" y="4486935"/>
              <a:ext cx="80042" cy="80144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5129862" y="2282439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232961" y="1848078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295111" y="1567639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1484157" y="1121021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4089632" y="2699268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782036" y="2762780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107519" y="448815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7789449" y="485414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8300937" y="4585669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7753928" y="345704"/>
              <a:ext cx="194104" cy="194300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1233099" y="478453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822037" y="1341044"/>
              <a:ext cx="123052" cy="123208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7"/>
          <p:cNvSpPr/>
          <p:nvPr/>
        </p:nvSpPr>
        <p:spPr>
          <a:xfrm rot="-5400000">
            <a:off x="7052491" y="-32567"/>
            <a:ext cx="2058900" cy="2124033"/>
          </a:xfrm>
          <a:custGeom>
            <a:rect b="b" l="l" r="r" t="t"/>
            <a:pathLst>
              <a:path extrusionOk="0" h="47185" w="45733">
                <a:moveTo>
                  <a:pt x="45732" y="0"/>
                </a:moveTo>
                <a:cubicBezTo>
                  <a:pt x="42982" y="798"/>
                  <a:pt x="40374" y="2929"/>
                  <a:pt x="39100" y="6227"/>
                </a:cubicBezTo>
                <a:cubicBezTo>
                  <a:pt x="38291" y="8287"/>
                  <a:pt x="37969" y="10847"/>
                  <a:pt x="36564" y="12252"/>
                </a:cubicBezTo>
                <a:cubicBezTo>
                  <a:pt x="35856" y="12960"/>
                  <a:pt x="34976" y="13247"/>
                  <a:pt x="34076" y="13247"/>
                </a:cubicBezTo>
                <a:cubicBezTo>
                  <a:pt x="33478" y="13247"/>
                  <a:pt x="32872" y="13120"/>
                  <a:pt x="32302" y="12907"/>
                </a:cubicBezTo>
                <a:cubicBezTo>
                  <a:pt x="30885" y="12359"/>
                  <a:pt x="29599" y="11335"/>
                  <a:pt x="28242" y="10573"/>
                </a:cubicBezTo>
                <a:cubicBezTo>
                  <a:pt x="26758" y="9736"/>
                  <a:pt x="25147" y="9199"/>
                  <a:pt x="23550" y="9199"/>
                </a:cubicBezTo>
                <a:cubicBezTo>
                  <a:pt x="22854" y="9199"/>
                  <a:pt x="22159" y="9301"/>
                  <a:pt x="21479" y="9525"/>
                </a:cubicBezTo>
                <a:cubicBezTo>
                  <a:pt x="19229" y="10251"/>
                  <a:pt x="17193" y="12442"/>
                  <a:pt x="16586" y="15383"/>
                </a:cubicBezTo>
                <a:cubicBezTo>
                  <a:pt x="15931" y="18562"/>
                  <a:pt x="16871" y="22443"/>
                  <a:pt x="15228" y="24944"/>
                </a:cubicBezTo>
                <a:cubicBezTo>
                  <a:pt x="13407" y="27730"/>
                  <a:pt x="9656" y="26634"/>
                  <a:pt x="7632" y="29170"/>
                </a:cubicBezTo>
                <a:cubicBezTo>
                  <a:pt x="6334" y="30802"/>
                  <a:pt x="6132" y="33445"/>
                  <a:pt x="6406" y="35778"/>
                </a:cubicBezTo>
                <a:cubicBezTo>
                  <a:pt x="6668" y="38112"/>
                  <a:pt x="6442" y="41362"/>
                  <a:pt x="5620" y="42732"/>
                </a:cubicBezTo>
                <a:cubicBezTo>
                  <a:pt x="4679" y="44279"/>
                  <a:pt x="679" y="45958"/>
                  <a:pt x="0" y="47185"/>
                </a:cubicBezTo>
                <a:lnTo>
                  <a:pt x="45732" y="47185"/>
                </a:lnTo>
                <a:lnTo>
                  <a:pt x="4573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7"/>
          <p:cNvGrpSpPr/>
          <p:nvPr/>
        </p:nvGrpSpPr>
        <p:grpSpPr>
          <a:xfrm>
            <a:off x="7939445" y="203973"/>
            <a:ext cx="898968" cy="1118554"/>
            <a:chOff x="7939445" y="203973"/>
            <a:chExt cx="898968" cy="1118554"/>
          </a:xfrm>
        </p:grpSpPr>
        <p:sp>
          <p:nvSpPr>
            <p:cNvPr id="179" name="Google Shape;179;p7"/>
            <p:cNvSpPr/>
            <p:nvPr/>
          </p:nvSpPr>
          <p:spPr>
            <a:xfrm flipH="1" rot="10800000">
              <a:off x="8758381" y="1242879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 flipH="1" rot="10800000">
              <a:off x="7939445" y="433725"/>
              <a:ext cx="113175" cy="113175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 flipH="1" rot="10800000">
              <a:off x="8028628" y="796264"/>
              <a:ext cx="192776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 flipH="1" rot="10800000">
              <a:off x="8634877" y="428501"/>
              <a:ext cx="123486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 flipH="1" rot="10800000">
              <a:off x="8500275" y="203973"/>
              <a:ext cx="57698" cy="57427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 flipH="1" rot="10800000">
              <a:off x="8500277" y="776679"/>
              <a:ext cx="57698" cy="57409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720000" y="1516875"/>
            <a:ext cx="5128200" cy="26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" name="Google Shape;187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8"/>
          <p:cNvSpPr/>
          <p:nvPr/>
        </p:nvSpPr>
        <p:spPr>
          <a:xfrm rot="-5400000">
            <a:off x="4480614" y="477420"/>
            <a:ext cx="4754768" cy="4571994"/>
          </a:xfrm>
          <a:custGeom>
            <a:rect b="b" l="l" r="r" t="t"/>
            <a:pathLst>
              <a:path extrusionOk="0" h="16419" w="17074">
                <a:moveTo>
                  <a:pt x="0" y="0"/>
                </a:moveTo>
                <a:lnTo>
                  <a:pt x="0" y="16419"/>
                </a:lnTo>
                <a:lnTo>
                  <a:pt x="15967" y="16419"/>
                </a:lnTo>
                <a:cubicBezTo>
                  <a:pt x="16848" y="15883"/>
                  <a:pt x="17074" y="14859"/>
                  <a:pt x="16336" y="13633"/>
                </a:cubicBezTo>
                <a:cubicBezTo>
                  <a:pt x="15836" y="12835"/>
                  <a:pt x="14848" y="12644"/>
                  <a:pt x="14347" y="11942"/>
                </a:cubicBezTo>
                <a:cubicBezTo>
                  <a:pt x="13657" y="11156"/>
                  <a:pt x="14145" y="10751"/>
                  <a:pt x="13955" y="9858"/>
                </a:cubicBezTo>
                <a:cubicBezTo>
                  <a:pt x="13581" y="8534"/>
                  <a:pt x="12876" y="8092"/>
                  <a:pt x="12060" y="8092"/>
                </a:cubicBezTo>
                <a:cubicBezTo>
                  <a:pt x="10925" y="8092"/>
                  <a:pt x="9573" y="8946"/>
                  <a:pt x="8597" y="9465"/>
                </a:cubicBezTo>
                <a:cubicBezTo>
                  <a:pt x="8047" y="9739"/>
                  <a:pt x="7459" y="9868"/>
                  <a:pt x="6878" y="9868"/>
                </a:cubicBezTo>
                <a:cubicBezTo>
                  <a:pt x="5359" y="9868"/>
                  <a:pt x="3885" y="8984"/>
                  <a:pt x="3239" y="7477"/>
                </a:cubicBezTo>
                <a:cubicBezTo>
                  <a:pt x="2346" y="5263"/>
                  <a:pt x="3048" y="655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8"/>
          <p:cNvGrpSpPr/>
          <p:nvPr/>
        </p:nvGrpSpPr>
        <p:grpSpPr>
          <a:xfrm>
            <a:off x="5670300" y="1017726"/>
            <a:ext cx="3278862" cy="3900452"/>
            <a:chOff x="5670300" y="1017726"/>
            <a:chExt cx="3278862" cy="3900452"/>
          </a:xfrm>
        </p:grpSpPr>
        <p:sp>
          <p:nvSpPr>
            <p:cNvPr id="190" name="Google Shape;190;p8"/>
            <p:cNvSpPr/>
            <p:nvPr/>
          </p:nvSpPr>
          <p:spPr>
            <a:xfrm>
              <a:off x="6629225" y="449785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456407" y="4511758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7332948" y="4063668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8085789" y="4838114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8825674" y="4186802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8165425" y="418697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6911975" y="4649862"/>
              <a:ext cx="192750" cy="19289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368937" y="1674651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085799" y="1710283"/>
              <a:ext cx="51875" cy="51884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701386" y="1841293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8578325" y="101772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8861482" y="2736484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5670300" y="4684726"/>
              <a:ext cx="123052" cy="12315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3765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720000" y="-110689"/>
            <a:ext cx="7704000" cy="5364863"/>
          </a:xfrm>
          <a:custGeom>
            <a:rect b="b" l="l" r="r" t="t"/>
            <a:pathLst>
              <a:path extrusionOk="0" h="55900" w="80273">
                <a:moveTo>
                  <a:pt x="26504" y="0"/>
                </a:moveTo>
                <a:cubicBezTo>
                  <a:pt x="25623" y="3239"/>
                  <a:pt x="25575" y="6834"/>
                  <a:pt x="23611" y="8549"/>
                </a:cubicBezTo>
                <a:cubicBezTo>
                  <a:pt x="22847" y="9217"/>
                  <a:pt x="21468" y="9476"/>
                  <a:pt x="19884" y="9476"/>
                </a:cubicBezTo>
                <a:cubicBezTo>
                  <a:pt x="17122" y="9476"/>
                  <a:pt x="13738" y="8690"/>
                  <a:pt x="11907" y="7918"/>
                </a:cubicBezTo>
                <a:cubicBezTo>
                  <a:pt x="10706" y="7412"/>
                  <a:pt x="9323" y="7150"/>
                  <a:pt x="7935" y="7150"/>
                </a:cubicBezTo>
                <a:cubicBezTo>
                  <a:pt x="5992" y="7150"/>
                  <a:pt x="4039" y="7663"/>
                  <a:pt x="2560" y="8739"/>
                </a:cubicBezTo>
                <a:cubicBezTo>
                  <a:pt x="572" y="10168"/>
                  <a:pt x="0" y="13061"/>
                  <a:pt x="691" y="15454"/>
                </a:cubicBezTo>
                <a:cubicBezTo>
                  <a:pt x="1370" y="17836"/>
                  <a:pt x="3072" y="19776"/>
                  <a:pt x="4894" y="21408"/>
                </a:cubicBezTo>
                <a:cubicBezTo>
                  <a:pt x="6716" y="23051"/>
                  <a:pt x="8740" y="24479"/>
                  <a:pt x="10371" y="26325"/>
                </a:cubicBezTo>
                <a:cubicBezTo>
                  <a:pt x="11145" y="27182"/>
                  <a:pt x="11859" y="28218"/>
                  <a:pt x="11859" y="29385"/>
                </a:cubicBezTo>
                <a:cubicBezTo>
                  <a:pt x="11871" y="30504"/>
                  <a:pt x="11240" y="31516"/>
                  <a:pt x="10549" y="32385"/>
                </a:cubicBezTo>
                <a:cubicBezTo>
                  <a:pt x="8311" y="35243"/>
                  <a:pt x="5072" y="37933"/>
                  <a:pt x="5227" y="41589"/>
                </a:cubicBezTo>
                <a:cubicBezTo>
                  <a:pt x="5346" y="44529"/>
                  <a:pt x="7859" y="46935"/>
                  <a:pt x="10621" y="47708"/>
                </a:cubicBezTo>
                <a:cubicBezTo>
                  <a:pt x="11586" y="47982"/>
                  <a:pt x="12574" y="48097"/>
                  <a:pt x="13569" y="48097"/>
                </a:cubicBezTo>
                <a:cubicBezTo>
                  <a:pt x="15434" y="48097"/>
                  <a:pt x="17325" y="47693"/>
                  <a:pt x="19134" y="47173"/>
                </a:cubicBezTo>
                <a:cubicBezTo>
                  <a:pt x="20891" y="46675"/>
                  <a:pt x="22835" y="46108"/>
                  <a:pt x="24632" y="46108"/>
                </a:cubicBezTo>
                <a:cubicBezTo>
                  <a:pt x="25977" y="46108"/>
                  <a:pt x="27238" y="46426"/>
                  <a:pt x="28278" y="47327"/>
                </a:cubicBezTo>
                <a:cubicBezTo>
                  <a:pt x="30242" y="49030"/>
                  <a:pt x="30385" y="52007"/>
                  <a:pt x="30897" y="54590"/>
                </a:cubicBezTo>
                <a:cubicBezTo>
                  <a:pt x="30980" y="55031"/>
                  <a:pt x="31088" y="55459"/>
                  <a:pt x="31207" y="55900"/>
                </a:cubicBezTo>
                <a:lnTo>
                  <a:pt x="49638" y="55900"/>
                </a:lnTo>
                <a:cubicBezTo>
                  <a:pt x="49649" y="55852"/>
                  <a:pt x="49673" y="55817"/>
                  <a:pt x="49685" y="55781"/>
                </a:cubicBezTo>
                <a:cubicBezTo>
                  <a:pt x="50757" y="52959"/>
                  <a:pt x="52316" y="49947"/>
                  <a:pt x="55126" y="48971"/>
                </a:cubicBezTo>
                <a:cubicBezTo>
                  <a:pt x="55433" y="48864"/>
                  <a:pt x="55823" y="48817"/>
                  <a:pt x="56276" y="48817"/>
                </a:cubicBezTo>
                <a:cubicBezTo>
                  <a:pt x="59936" y="48817"/>
                  <a:pt x="67725" y="51907"/>
                  <a:pt x="69188" y="51971"/>
                </a:cubicBezTo>
                <a:cubicBezTo>
                  <a:pt x="69311" y="51977"/>
                  <a:pt x="69432" y="51980"/>
                  <a:pt x="69552" y="51980"/>
                </a:cubicBezTo>
                <a:cubicBezTo>
                  <a:pt x="73788" y="51980"/>
                  <a:pt x="75327" y="48342"/>
                  <a:pt x="74736" y="45887"/>
                </a:cubicBezTo>
                <a:cubicBezTo>
                  <a:pt x="74295" y="44101"/>
                  <a:pt x="71188" y="39957"/>
                  <a:pt x="70628" y="38541"/>
                </a:cubicBezTo>
                <a:cubicBezTo>
                  <a:pt x="68783" y="33933"/>
                  <a:pt x="71176" y="32528"/>
                  <a:pt x="74117" y="29528"/>
                </a:cubicBezTo>
                <a:cubicBezTo>
                  <a:pt x="76165" y="27432"/>
                  <a:pt x="80272" y="23444"/>
                  <a:pt x="78844" y="18622"/>
                </a:cubicBezTo>
                <a:cubicBezTo>
                  <a:pt x="78134" y="16254"/>
                  <a:pt x="76457" y="13850"/>
                  <a:pt x="72603" y="13850"/>
                </a:cubicBezTo>
                <a:cubicBezTo>
                  <a:pt x="72057" y="13850"/>
                  <a:pt x="71467" y="13899"/>
                  <a:pt x="70831" y="14002"/>
                </a:cubicBezTo>
                <a:cubicBezTo>
                  <a:pt x="69420" y="14231"/>
                  <a:pt x="66819" y="15169"/>
                  <a:pt x="64624" y="15169"/>
                </a:cubicBezTo>
                <a:cubicBezTo>
                  <a:pt x="63504" y="15169"/>
                  <a:pt x="62490" y="14924"/>
                  <a:pt x="61794" y="14216"/>
                </a:cubicBezTo>
                <a:cubicBezTo>
                  <a:pt x="59758" y="12133"/>
                  <a:pt x="61258" y="8096"/>
                  <a:pt x="61389" y="6870"/>
                </a:cubicBezTo>
                <a:cubicBezTo>
                  <a:pt x="61639" y="4429"/>
                  <a:pt x="61306" y="1917"/>
                  <a:pt x="60044" y="0"/>
                </a:cubicBezTo>
                <a:close/>
              </a:path>
            </a:pathLst>
          </a:custGeom>
          <a:solidFill>
            <a:schemeClr val="lt1">
              <a:alpha val="67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"/>
          <p:cNvSpPr txBox="1"/>
          <p:nvPr>
            <p:ph type="ctrTitle"/>
          </p:nvPr>
        </p:nvSpPr>
        <p:spPr>
          <a:xfrm>
            <a:off x="2672700" y="3346675"/>
            <a:ext cx="3794700" cy="5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9"/>
          <p:cNvSpPr txBox="1"/>
          <p:nvPr>
            <p:ph idx="1" type="subTitle"/>
          </p:nvPr>
        </p:nvSpPr>
        <p:spPr>
          <a:xfrm>
            <a:off x="2482350" y="1430500"/>
            <a:ext cx="4179300" cy="18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07" name="Google Shape;207;p9"/>
          <p:cNvGrpSpPr/>
          <p:nvPr/>
        </p:nvGrpSpPr>
        <p:grpSpPr>
          <a:xfrm>
            <a:off x="1553748" y="221514"/>
            <a:ext cx="6036789" cy="4745479"/>
            <a:chOff x="1553748" y="221514"/>
            <a:chExt cx="6036789" cy="4745479"/>
          </a:xfrm>
        </p:grpSpPr>
        <p:sp>
          <p:nvSpPr>
            <p:cNvPr id="208" name="Google Shape;208;p9"/>
            <p:cNvSpPr/>
            <p:nvPr/>
          </p:nvSpPr>
          <p:spPr>
            <a:xfrm>
              <a:off x="7278824" y="173176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4981400" y="833616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38" y="0"/>
                  </a:moveTo>
                  <a:cubicBezTo>
                    <a:pt x="548" y="0"/>
                    <a:pt x="0" y="560"/>
                    <a:pt x="0" y="1238"/>
                  </a:cubicBezTo>
                  <a:cubicBezTo>
                    <a:pt x="0" y="1929"/>
                    <a:pt x="548" y="2488"/>
                    <a:pt x="1238" y="2488"/>
                  </a:cubicBezTo>
                  <a:cubicBezTo>
                    <a:pt x="1929" y="2488"/>
                    <a:pt x="2489" y="1929"/>
                    <a:pt x="2489" y="1238"/>
                  </a:cubicBezTo>
                  <a:cubicBezTo>
                    <a:pt x="2489" y="560"/>
                    <a:pt x="1929" y="0"/>
                    <a:pt x="1238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4090412" y="493802"/>
              <a:ext cx="79648" cy="79680"/>
            </a:xfrm>
            <a:custGeom>
              <a:rect b="b" l="l" r="r" t="t"/>
              <a:pathLst>
                <a:path extrusionOk="0" h="2490" w="2489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cubicBezTo>
                    <a:pt x="0" y="1929"/>
                    <a:pt x="560" y="2489"/>
                    <a:pt x="1239" y="2489"/>
                  </a:cubicBezTo>
                  <a:cubicBezTo>
                    <a:pt x="1929" y="2489"/>
                    <a:pt x="2489" y="1929"/>
                    <a:pt x="2489" y="1239"/>
                  </a:cubicBezTo>
                  <a:cubicBezTo>
                    <a:pt x="2489" y="548"/>
                    <a:pt x="1929" y="1"/>
                    <a:pt x="123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4010751" y="4205314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289230" y="3494510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29" y="1"/>
                  </a:moveTo>
                  <a:cubicBezTo>
                    <a:pt x="858" y="1"/>
                    <a:pt x="0" y="858"/>
                    <a:pt x="0" y="1930"/>
                  </a:cubicBezTo>
                  <a:cubicBezTo>
                    <a:pt x="0" y="2989"/>
                    <a:pt x="858" y="3858"/>
                    <a:pt x="1929" y="3858"/>
                  </a:cubicBezTo>
                  <a:cubicBezTo>
                    <a:pt x="2989" y="3858"/>
                    <a:pt x="3858" y="2989"/>
                    <a:pt x="3858" y="1930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752474" y="3873595"/>
              <a:ext cx="52222" cy="52069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467465" y="2248506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642461" y="842339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2187328" y="1487391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307485" y="2029630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5316631" y="4052165"/>
              <a:ext cx="52224" cy="51872"/>
            </a:xfrm>
            <a:custGeom>
              <a:rect b="b" l="l" r="r" t="t"/>
              <a:pathLst>
                <a:path extrusionOk="0" h="1621" w="1632">
                  <a:moveTo>
                    <a:pt x="822" y="1"/>
                  </a:moveTo>
                  <a:cubicBezTo>
                    <a:pt x="370" y="1"/>
                    <a:pt x="1" y="358"/>
                    <a:pt x="1" y="810"/>
                  </a:cubicBezTo>
                  <a:cubicBezTo>
                    <a:pt x="1" y="1263"/>
                    <a:pt x="370" y="1620"/>
                    <a:pt x="822" y="1620"/>
                  </a:cubicBezTo>
                  <a:cubicBezTo>
                    <a:pt x="1263" y="1620"/>
                    <a:pt x="1632" y="1263"/>
                    <a:pt x="1632" y="810"/>
                  </a:cubicBezTo>
                  <a:cubicBezTo>
                    <a:pt x="1632" y="358"/>
                    <a:pt x="1263" y="1"/>
                    <a:pt x="822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669761" y="4005840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705382" y="349260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1"/>
                  </a:moveTo>
                  <a:cubicBezTo>
                    <a:pt x="357" y="1"/>
                    <a:pt x="0" y="370"/>
                    <a:pt x="0" y="810"/>
                  </a:cubicBezTo>
                  <a:cubicBezTo>
                    <a:pt x="0" y="1263"/>
                    <a:pt x="357" y="1632"/>
                    <a:pt x="810" y="1632"/>
                  </a:cubicBezTo>
                  <a:cubicBezTo>
                    <a:pt x="1262" y="1632"/>
                    <a:pt x="1631" y="1263"/>
                    <a:pt x="1631" y="810"/>
                  </a:cubicBezTo>
                  <a:cubicBezTo>
                    <a:pt x="1631" y="370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17607" y="718917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816202" y="221514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905675" y="2152725"/>
              <a:ext cx="123537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2239552" y="2509914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553748" y="1322183"/>
              <a:ext cx="194104" cy="194300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338335" y="4733056"/>
              <a:ext cx="233665" cy="233937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959462" y="4479850"/>
              <a:ext cx="123537" cy="123643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sección y descripción">
  <p:cSld name="SECTION_TITLE_AND_DESCRIPTIO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>
            <p:ph idx="1" type="body"/>
          </p:nvPr>
        </p:nvSpPr>
        <p:spPr>
          <a:xfrm>
            <a:off x="4572000" y="2333625"/>
            <a:ext cx="3441000" cy="142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0" name="Google Shape;230;p10"/>
          <p:cNvSpPr txBox="1"/>
          <p:nvPr>
            <p:ph type="ctrTitle"/>
          </p:nvPr>
        </p:nvSpPr>
        <p:spPr>
          <a:xfrm>
            <a:off x="4572000" y="1609950"/>
            <a:ext cx="34410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31" name="Google Shape;231;p10"/>
          <p:cNvSpPr/>
          <p:nvPr/>
        </p:nvSpPr>
        <p:spPr>
          <a:xfrm>
            <a:off x="0" y="0"/>
            <a:ext cx="3285356" cy="5143528"/>
          </a:xfrm>
          <a:custGeom>
            <a:rect b="b" l="l" r="r" t="t"/>
            <a:pathLst>
              <a:path extrusionOk="0" h="56258" w="35934">
                <a:moveTo>
                  <a:pt x="0" y="0"/>
                </a:moveTo>
                <a:lnTo>
                  <a:pt x="0" y="56257"/>
                </a:lnTo>
                <a:lnTo>
                  <a:pt x="33207" y="56257"/>
                </a:lnTo>
                <a:cubicBezTo>
                  <a:pt x="34314" y="54888"/>
                  <a:pt x="35088" y="53304"/>
                  <a:pt x="34540" y="51721"/>
                </a:cubicBezTo>
                <a:cubicBezTo>
                  <a:pt x="33921" y="49935"/>
                  <a:pt x="31909" y="49066"/>
                  <a:pt x="30040" y="48720"/>
                </a:cubicBezTo>
                <a:cubicBezTo>
                  <a:pt x="28182" y="48387"/>
                  <a:pt x="26194" y="48327"/>
                  <a:pt x="24611" y="47292"/>
                </a:cubicBezTo>
                <a:cubicBezTo>
                  <a:pt x="23277" y="46422"/>
                  <a:pt x="22396" y="44898"/>
                  <a:pt x="22325" y="43315"/>
                </a:cubicBezTo>
                <a:cubicBezTo>
                  <a:pt x="22146" y="39624"/>
                  <a:pt x="25789" y="37028"/>
                  <a:pt x="29016" y="35231"/>
                </a:cubicBezTo>
                <a:cubicBezTo>
                  <a:pt x="32242" y="33433"/>
                  <a:pt x="35933" y="30980"/>
                  <a:pt x="35933" y="27277"/>
                </a:cubicBezTo>
                <a:cubicBezTo>
                  <a:pt x="35921" y="23932"/>
                  <a:pt x="32802" y="21479"/>
                  <a:pt x="29825" y="19931"/>
                </a:cubicBezTo>
                <a:cubicBezTo>
                  <a:pt x="28028" y="18991"/>
                  <a:pt x="26158" y="18181"/>
                  <a:pt x="24241" y="17502"/>
                </a:cubicBezTo>
                <a:cubicBezTo>
                  <a:pt x="22134" y="16752"/>
                  <a:pt x="19872" y="16097"/>
                  <a:pt x="18372" y="14442"/>
                </a:cubicBezTo>
                <a:cubicBezTo>
                  <a:pt x="15907" y="11692"/>
                  <a:pt x="16598" y="7263"/>
                  <a:pt x="18586" y="4155"/>
                </a:cubicBezTo>
                <a:cubicBezTo>
                  <a:pt x="19562" y="2631"/>
                  <a:pt x="20789" y="1298"/>
                  <a:pt x="220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10"/>
          <p:cNvGrpSpPr/>
          <p:nvPr/>
        </p:nvGrpSpPr>
        <p:grpSpPr>
          <a:xfrm>
            <a:off x="233726" y="306316"/>
            <a:ext cx="2649067" cy="4592215"/>
            <a:chOff x="233726" y="306316"/>
            <a:chExt cx="2649067" cy="4592215"/>
          </a:xfrm>
        </p:grpSpPr>
        <p:sp>
          <p:nvSpPr>
            <p:cNvPr id="233" name="Google Shape;233;p10"/>
            <p:cNvSpPr/>
            <p:nvPr/>
          </p:nvSpPr>
          <p:spPr>
            <a:xfrm>
              <a:off x="650031" y="1230598"/>
              <a:ext cx="80032" cy="79648"/>
            </a:xfrm>
            <a:custGeom>
              <a:rect b="b" l="l" r="r" t="t"/>
              <a:pathLst>
                <a:path extrusionOk="0" h="2489" w="2501">
                  <a:moveTo>
                    <a:pt x="1251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29"/>
                    <a:pt x="560" y="2489"/>
                    <a:pt x="1251" y="2489"/>
                  </a:cubicBezTo>
                  <a:cubicBezTo>
                    <a:pt x="1941" y="2489"/>
                    <a:pt x="2501" y="1929"/>
                    <a:pt x="2501" y="1250"/>
                  </a:cubicBezTo>
                  <a:cubicBezTo>
                    <a:pt x="2501" y="560"/>
                    <a:pt x="1941" y="0"/>
                    <a:pt x="125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33737" y="795914"/>
              <a:ext cx="79648" cy="79648"/>
            </a:xfrm>
            <a:custGeom>
              <a:rect b="b" l="l" r="r" t="t"/>
              <a:pathLst>
                <a:path extrusionOk="0" h="2489" w="2489">
                  <a:moveTo>
                    <a:pt x="1250" y="0"/>
                  </a:moveTo>
                  <a:cubicBezTo>
                    <a:pt x="560" y="0"/>
                    <a:pt x="0" y="560"/>
                    <a:pt x="0" y="1250"/>
                  </a:cubicBezTo>
                  <a:cubicBezTo>
                    <a:pt x="0" y="1941"/>
                    <a:pt x="560" y="2488"/>
                    <a:pt x="1250" y="2488"/>
                  </a:cubicBezTo>
                  <a:cubicBezTo>
                    <a:pt x="1929" y="2488"/>
                    <a:pt x="2489" y="1941"/>
                    <a:pt x="2489" y="1250"/>
                  </a:cubicBezTo>
                  <a:cubicBezTo>
                    <a:pt x="2489" y="560"/>
                    <a:pt x="1929" y="0"/>
                    <a:pt x="125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233726" y="2485802"/>
              <a:ext cx="79648" cy="80064"/>
            </a:xfrm>
            <a:custGeom>
              <a:rect b="b" l="l" r="r" t="t"/>
              <a:pathLst>
                <a:path extrusionOk="0" h="2502" w="2489">
                  <a:moveTo>
                    <a:pt x="1250" y="1"/>
                  </a:moveTo>
                  <a:cubicBezTo>
                    <a:pt x="560" y="1"/>
                    <a:pt x="0" y="560"/>
                    <a:pt x="0" y="1251"/>
                  </a:cubicBezTo>
                  <a:cubicBezTo>
                    <a:pt x="0" y="1942"/>
                    <a:pt x="560" y="2501"/>
                    <a:pt x="1250" y="2501"/>
                  </a:cubicBezTo>
                  <a:cubicBezTo>
                    <a:pt x="1929" y="2501"/>
                    <a:pt x="2489" y="1942"/>
                    <a:pt x="2489" y="1251"/>
                  </a:cubicBezTo>
                  <a:cubicBezTo>
                    <a:pt x="2489" y="560"/>
                    <a:pt x="1929" y="1"/>
                    <a:pt x="125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01383" y="4081836"/>
              <a:ext cx="79680" cy="79648"/>
            </a:xfrm>
            <a:custGeom>
              <a:rect b="b" l="l" r="r" t="t"/>
              <a:pathLst>
                <a:path extrusionOk="0" h="2489" w="2490">
                  <a:moveTo>
                    <a:pt x="1239" y="0"/>
                  </a:moveTo>
                  <a:cubicBezTo>
                    <a:pt x="549" y="0"/>
                    <a:pt x="1" y="548"/>
                    <a:pt x="1" y="1239"/>
                  </a:cubicBezTo>
                  <a:cubicBezTo>
                    <a:pt x="1" y="1929"/>
                    <a:pt x="549" y="2489"/>
                    <a:pt x="1239" y="2489"/>
                  </a:cubicBezTo>
                  <a:cubicBezTo>
                    <a:pt x="1930" y="2489"/>
                    <a:pt x="2489" y="1929"/>
                    <a:pt x="2489" y="1239"/>
                  </a:cubicBezTo>
                  <a:cubicBezTo>
                    <a:pt x="2489" y="548"/>
                    <a:pt x="1930" y="0"/>
                    <a:pt x="1239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448711" y="1913740"/>
              <a:ext cx="123488" cy="123104"/>
            </a:xfrm>
            <a:custGeom>
              <a:rect b="b" l="l" r="r" t="t"/>
              <a:pathLst>
                <a:path extrusionOk="0" h="3847" w="3859">
                  <a:moveTo>
                    <a:pt x="1930" y="1"/>
                  </a:moveTo>
                  <a:cubicBezTo>
                    <a:pt x="870" y="1"/>
                    <a:pt x="1" y="858"/>
                    <a:pt x="1" y="1929"/>
                  </a:cubicBezTo>
                  <a:cubicBezTo>
                    <a:pt x="1" y="2989"/>
                    <a:pt x="870" y="3846"/>
                    <a:pt x="1930" y="3846"/>
                  </a:cubicBezTo>
                  <a:cubicBezTo>
                    <a:pt x="2989" y="3846"/>
                    <a:pt x="3858" y="2989"/>
                    <a:pt x="3858" y="1929"/>
                  </a:cubicBezTo>
                  <a:cubicBezTo>
                    <a:pt x="3858" y="858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650015" y="2371794"/>
              <a:ext cx="123072" cy="123488"/>
            </a:xfrm>
            <a:custGeom>
              <a:rect b="b" l="l" r="r" t="t"/>
              <a:pathLst>
                <a:path extrusionOk="0" h="3859" w="3846">
                  <a:moveTo>
                    <a:pt x="1917" y="0"/>
                  </a:moveTo>
                  <a:cubicBezTo>
                    <a:pt x="858" y="0"/>
                    <a:pt x="0" y="858"/>
                    <a:pt x="0" y="1929"/>
                  </a:cubicBezTo>
                  <a:cubicBezTo>
                    <a:pt x="0" y="2989"/>
                    <a:pt x="858" y="3858"/>
                    <a:pt x="1917" y="3858"/>
                  </a:cubicBezTo>
                  <a:cubicBezTo>
                    <a:pt x="2989" y="3858"/>
                    <a:pt x="3846" y="2989"/>
                    <a:pt x="3846" y="1929"/>
                  </a:cubicBezTo>
                  <a:cubicBezTo>
                    <a:pt x="3846" y="858"/>
                    <a:pt x="2989" y="0"/>
                    <a:pt x="1917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327636" y="4372889"/>
              <a:ext cx="123488" cy="123488"/>
            </a:xfrm>
            <a:custGeom>
              <a:rect b="b" l="l" r="r" t="t"/>
              <a:pathLst>
                <a:path extrusionOk="0" h="3859" w="3859">
                  <a:moveTo>
                    <a:pt x="1930" y="1"/>
                  </a:moveTo>
                  <a:cubicBezTo>
                    <a:pt x="858" y="1"/>
                    <a:pt x="1" y="870"/>
                    <a:pt x="1" y="1930"/>
                  </a:cubicBezTo>
                  <a:cubicBezTo>
                    <a:pt x="1" y="2989"/>
                    <a:pt x="858" y="3859"/>
                    <a:pt x="1930" y="3859"/>
                  </a:cubicBezTo>
                  <a:cubicBezTo>
                    <a:pt x="2989" y="3859"/>
                    <a:pt x="3858" y="2989"/>
                    <a:pt x="3858" y="1930"/>
                  </a:cubicBezTo>
                  <a:cubicBezTo>
                    <a:pt x="3858" y="870"/>
                    <a:pt x="2989" y="1"/>
                    <a:pt x="1930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989991" y="306316"/>
              <a:ext cx="52224" cy="52224"/>
            </a:xfrm>
            <a:custGeom>
              <a:rect b="b" l="l" r="r" t="t"/>
              <a:pathLst>
                <a:path extrusionOk="0" h="1632" w="1632">
                  <a:moveTo>
                    <a:pt x="810" y="0"/>
                  </a:moveTo>
                  <a:cubicBezTo>
                    <a:pt x="358" y="0"/>
                    <a:pt x="1" y="369"/>
                    <a:pt x="1" y="822"/>
                  </a:cubicBezTo>
                  <a:cubicBezTo>
                    <a:pt x="1" y="1274"/>
                    <a:pt x="358" y="1631"/>
                    <a:pt x="810" y="1631"/>
                  </a:cubicBezTo>
                  <a:cubicBezTo>
                    <a:pt x="1263" y="1631"/>
                    <a:pt x="1632" y="1274"/>
                    <a:pt x="1632" y="822"/>
                  </a:cubicBezTo>
                  <a:cubicBezTo>
                    <a:pt x="1632" y="369"/>
                    <a:pt x="1263" y="0"/>
                    <a:pt x="810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113157" y="1736334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564860" y="2248705"/>
              <a:ext cx="123456" cy="123104"/>
            </a:xfrm>
            <a:custGeom>
              <a:rect b="b" l="l" r="r" t="t"/>
              <a:pathLst>
                <a:path extrusionOk="0" h="3847" w="3858">
                  <a:moveTo>
                    <a:pt x="1929" y="1"/>
                  </a:moveTo>
                  <a:cubicBezTo>
                    <a:pt x="870" y="1"/>
                    <a:pt x="0" y="858"/>
                    <a:pt x="0" y="1918"/>
                  </a:cubicBezTo>
                  <a:cubicBezTo>
                    <a:pt x="0" y="2989"/>
                    <a:pt x="870" y="3846"/>
                    <a:pt x="1929" y="3846"/>
                  </a:cubicBezTo>
                  <a:cubicBezTo>
                    <a:pt x="2989" y="3846"/>
                    <a:pt x="3858" y="2989"/>
                    <a:pt x="3858" y="1918"/>
                  </a:cubicBezTo>
                  <a:cubicBezTo>
                    <a:pt x="3858" y="858"/>
                    <a:pt x="2989" y="1"/>
                    <a:pt x="1929" y="1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919057" y="738555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457554" y="1700414"/>
              <a:ext cx="123511" cy="12366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802751" y="2611497"/>
              <a:ext cx="80042" cy="8011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921701" y="4624060"/>
              <a:ext cx="80042" cy="80119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313382" y="4704180"/>
              <a:ext cx="194104" cy="194351"/>
            </a:xfrm>
            <a:custGeom>
              <a:rect b="b" l="l" r="r" t="t"/>
              <a:pathLst>
                <a:path extrusionOk="0" h="10229" w="10216">
                  <a:moveTo>
                    <a:pt x="5108" y="1"/>
                  </a:moveTo>
                  <a:lnTo>
                    <a:pt x="3310" y="3311"/>
                  </a:lnTo>
                  <a:lnTo>
                    <a:pt x="0" y="5108"/>
                  </a:lnTo>
                  <a:lnTo>
                    <a:pt x="3310" y="6918"/>
                  </a:lnTo>
                  <a:lnTo>
                    <a:pt x="5108" y="10228"/>
                  </a:lnTo>
                  <a:lnTo>
                    <a:pt x="6918" y="6918"/>
                  </a:lnTo>
                  <a:lnTo>
                    <a:pt x="10216" y="5108"/>
                  </a:lnTo>
                  <a:lnTo>
                    <a:pt x="6918" y="3311"/>
                  </a:lnTo>
                  <a:lnTo>
                    <a:pt x="5108" y="1"/>
                  </a:ln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867182" y="4572208"/>
              <a:ext cx="51872" cy="51840"/>
            </a:xfrm>
            <a:custGeom>
              <a:rect b="b" l="l" r="r" t="t"/>
              <a:pathLst>
                <a:path extrusionOk="0" h="1620" w="1621"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cubicBezTo>
                    <a:pt x="1" y="1262"/>
                    <a:pt x="358" y="1619"/>
                    <a:pt x="811" y="1619"/>
                  </a:cubicBezTo>
                  <a:cubicBezTo>
                    <a:pt x="1263" y="1619"/>
                    <a:pt x="1620" y="1262"/>
                    <a:pt x="1620" y="810"/>
                  </a:cubicBezTo>
                  <a:cubicBezTo>
                    <a:pt x="1620" y="357"/>
                    <a:pt x="1263" y="0"/>
                    <a:pt x="811" y="0"/>
                  </a:cubicBezTo>
                  <a:close/>
                </a:path>
              </a:pathLst>
            </a:custGeom>
            <a:solidFill>
              <a:schemeClr val="lt1">
                <a:alpha val="62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41.png"/><Relationship Id="rId11" Type="http://schemas.openxmlformats.org/officeDocument/2006/relationships/image" Target="../media/image36.png"/><Relationship Id="rId10" Type="http://schemas.openxmlformats.org/officeDocument/2006/relationships/image" Target="../media/image38.png"/><Relationship Id="rId13" Type="http://schemas.openxmlformats.org/officeDocument/2006/relationships/image" Target="../media/image42.png"/><Relationship Id="rId12" Type="http://schemas.openxmlformats.org/officeDocument/2006/relationships/image" Target="../media/image45.png"/><Relationship Id="rId15" Type="http://schemas.openxmlformats.org/officeDocument/2006/relationships/image" Target="../media/image52.png"/><Relationship Id="rId14" Type="http://schemas.openxmlformats.org/officeDocument/2006/relationships/image" Target="../media/image50.png"/><Relationship Id="rId17" Type="http://schemas.openxmlformats.org/officeDocument/2006/relationships/image" Target="../media/image51.png"/><Relationship Id="rId16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M_wIV4una0w" TargetMode="External"/><Relationship Id="rId4" Type="http://schemas.openxmlformats.org/officeDocument/2006/relationships/image" Target="../media/image44.jpg"/><Relationship Id="rId5" Type="http://schemas.openxmlformats.org/officeDocument/2006/relationships/hyperlink" Target="http://www.youtube.com/watch?v=8kIEyUPKjZY" TargetMode="External"/><Relationship Id="rId6" Type="http://schemas.openxmlformats.org/officeDocument/2006/relationships/image" Target="../media/image4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image" Target="../media/image5.png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7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flickr.com/photos/nasawebbtelescope/" TargetMode="External"/><Relationship Id="rId4" Type="http://schemas.openxmlformats.org/officeDocument/2006/relationships/hyperlink" Target="https://www.flickr.com/photos/nasawebbtelescope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hyperlink" Target="http://drive.google.com/file/d/1tCuEwAXoqvL4iToJw1ROi4L5RN470bjS/view" TargetMode="External"/><Relationship Id="rId8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FO3AxuwTthZHwW4V3c9WRZIU64TYybN2/view" TargetMode="External"/><Relationship Id="rId4" Type="http://schemas.openxmlformats.org/officeDocument/2006/relationships/image" Target="../media/image19.jpg"/><Relationship Id="rId5" Type="http://schemas.openxmlformats.org/officeDocument/2006/relationships/image" Target="../media/image24.jpg"/><Relationship Id="rId6" Type="http://schemas.openxmlformats.org/officeDocument/2006/relationships/image" Target="../media/image18.jpg"/><Relationship Id="rId7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hyperlink" Target="https://www.flickr.com/photos/nasawebbtelescope/" TargetMode="External"/><Relationship Id="rId9" Type="http://schemas.openxmlformats.org/officeDocument/2006/relationships/image" Target="../media/image43.jpg"/><Relationship Id="rId5" Type="http://schemas.openxmlformats.org/officeDocument/2006/relationships/image" Target="../media/image22.png"/><Relationship Id="rId6" Type="http://schemas.openxmlformats.org/officeDocument/2006/relationships/hyperlink" Target="http://www.youtube.com/watch?v=__TD8kDpQQY" TargetMode="External"/><Relationship Id="rId7" Type="http://schemas.openxmlformats.org/officeDocument/2006/relationships/image" Target="../media/image25.jp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IHTgwWl0vzuJzi6WuNW0TwUiPwR5J1V0/view" TargetMode="External"/><Relationship Id="rId4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4"/>
          <p:cNvSpPr txBox="1"/>
          <p:nvPr>
            <p:ph type="ctrTitle"/>
          </p:nvPr>
        </p:nvSpPr>
        <p:spPr>
          <a:xfrm>
            <a:off x="186525" y="308450"/>
            <a:ext cx="8780700" cy="256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D966"/>
                </a:solidFill>
              </a:rPr>
              <a:t>Jimmy in the Box:</a:t>
            </a:r>
            <a:endParaRPr b="1" sz="5000">
              <a:solidFill>
                <a:srgbClr val="FFD9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solidFill>
                  <a:srgbClr val="FFD966"/>
                </a:solidFill>
              </a:rPr>
            </a:br>
            <a:r>
              <a:rPr b="1" lang="en" sz="2900">
                <a:solidFill>
                  <a:srgbClr val="FFD966"/>
                </a:solidFill>
              </a:rPr>
              <a:t>Where Paper Crafting Meets Electronics and Coding</a:t>
            </a:r>
            <a:endParaRPr b="1" sz="2900">
              <a:solidFill>
                <a:srgbClr val="FFD966"/>
              </a:solidFill>
            </a:endParaRPr>
          </a:p>
        </p:txBody>
      </p:sp>
      <p:sp>
        <p:nvSpPr>
          <p:cNvPr id="584" name="Google Shape;584;p34"/>
          <p:cNvSpPr txBox="1"/>
          <p:nvPr>
            <p:ph idx="1" type="subTitle"/>
          </p:nvPr>
        </p:nvSpPr>
        <p:spPr>
          <a:xfrm>
            <a:off x="2411025" y="3507750"/>
            <a:ext cx="4769700" cy="164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Denk One"/>
                <a:ea typeface="Denk One"/>
                <a:cs typeface="Denk One"/>
                <a:sym typeface="Denk One"/>
              </a:rPr>
              <a:t>Webb Origami Design Challenge</a:t>
            </a:r>
            <a:endParaRPr b="1" sz="2400"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enk One"/>
                <a:ea typeface="Denk One"/>
                <a:cs typeface="Denk One"/>
                <a:sym typeface="Denk One"/>
              </a:rPr>
              <a:t>Boston, MA, USA</a:t>
            </a:r>
            <a:endParaRPr sz="2000">
              <a:latin typeface="Denk One"/>
              <a:ea typeface="Denk One"/>
              <a:cs typeface="Denk One"/>
              <a:sym typeface="Denk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Denk One"/>
                <a:ea typeface="Denk One"/>
                <a:cs typeface="Denk One"/>
                <a:sym typeface="Denk One"/>
              </a:rPr>
              <a:t>Oct 2 - 3, 2021</a:t>
            </a:r>
            <a:endParaRPr sz="2000">
              <a:latin typeface="Denk One"/>
              <a:ea typeface="Denk One"/>
              <a:cs typeface="Denk One"/>
              <a:sym typeface="Denk One"/>
            </a:endParaRPr>
          </a:p>
        </p:txBody>
      </p:sp>
      <p:grpSp>
        <p:nvGrpSpPr>
          <p:cNvPr id="585" name="Google Shape;585;p34"/>
          <p:cNvGrpSpPr/>
          <p:nvPr/>
        </p:nvGrpSpPr>
        <p:grpSpPr>
          <a:xfrm rot="1613830">
            <a:off x="7863405" y="290148"/>
            <a:ext cx="1110941" cy="597988"/>
            <a:chOff x="7278875" y="3732450"/>
            <a:chExt cx="1074577" cy="578339"/>
          </a:xfrm>
        </p:grpSpPr>
        <p:sp>
          <p:nvSpPr>
            <p:cNvPr id="586" name="Google Shape;586;p34"/>
            <p:cNvSpPr/>
            <p:nvPr/>
          </p:nvSpPr>
          <p:spPr>
            <a:xfrm>
              <a:off x="7526402" y="3732450"/>
              <a:ext cx="578940" cy="578339"/>
            </a:xfrm>
            <a:custGeom>
              <a:rect b="b" l="l" r="r" t="t"/>
              <a:pathLst>
                <a:path extrusionOk="0" h="12157" w="12169">
                  <a:moveTo>
                    <a:pt x="6095" y="0"/>
                  </a:moveTo>
                  <a:cubicBezTo>
                    <a:pt x="6087" y="0"/>
                    <a:pt x="6080" y="0"/>
                    <a:pt x="6073" y="0"/>
                  </a:cubicBezTo>
                  <a:cubicBezTo>
                    <a:pt x="2715" y="0"/>
                    <a:pt x="0" y="2727"/>
                    <a:pt x="0" y="6085"/>
                  </a:cubicBezTo>
                  <a:cubicBezTo>
                    <a:pt x="12" y="9442"/>
                    <a:pt x="2739" y="12157"/>
                    <a:pt x="6096" y="12157"/>
                  </a:cubicBezTo>
                  <a:cubicBezTo>
                    <a:pt x="9454" y="12145"/>
                    <a:pt x="12169" y="9418"/>
                    <a:pt x="12157" y="6061"/>
                  </a:cubicBezTo>
                  <a:cubicBezTo>
                    <a:pt x="12157" y="2710"/>
                    <a:pt x="9442" y="0"/>
                    <a:pt x="6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7561511" y="3823648"/>
              <a:ext cx="508719" cy="113889"/>
            </a:xfrm>
            <a:custGeom>
              <a:rect b="b" l="l" r="r" t="t"/>
              <a:pathLst>
                <a:path extrusionOk="0" h="2394" w="10693">
                  <a:moveTo>
                    <a:pt x="906" y="0"/>
                  </a:moveTo>
                  <a:cubicBezTo>
                    <a:pt x="548" y="381"/>
                    <a:pt x="251" y="798"/>
                    <a:pt x="1" y="1262"/>
                  </a:cubicBezTo>
                  <a:cubicBezTo>
                    <a:pt x="822" y="1727"/>
                    <a:pt x="2477" y="2382"/>
                    <a:pt x="5323" y="2393"/>
                  </a:cubicBezTo>
                  <a:lnTo>
                    <a:pt x="5370" y="2393"/>
                  </a:lnTo>
                  <a:cubicBezTo>
                    <a:pt x="8216" y="2382"/>
                    <a:pt x="9859" y="1727"/>
                    <a:pt x="10692" y="1262"/>
                  </a:cubicBezTo>
                  <a:cubicBezTo>
                    <a:pt x="10442" y="798"/>
                    <a:pt x="10133" y="381"/>
                    <a:pt x="9788" y="0"/>
                  </a:cubicBezTo>
                  <a:cubicBezTo>
                    <a:pt x="8835" y="369"/>
                    <a:pt x="7394" y="715"/>
                    <a:pt x="5347" y="715"/>
                  </a:cubicBezTo>
                  <a:cubicBezTo>
                    <a:pt x="3287" y="715"/>
                    <a:pt x="1858" y="369"/>
                    <a:pt x="906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7526402" y="3982258"/>
              <a:ext cx="578940" cy="154087"/>
            </a:xfrm>
            <a:custGeom>
              <a:rect b="b" l="l" r="r" t="t"/>
              <a:pathLst>
                <a:path extrusionOk="0" h="3239" w="12169">
                  <a:moveTo>
                    <a:pt x="60" y="0"/>
                  </a:moveTo>
                  <a:cubicBezTo>
                    <a:pt x="24" y="274"/>
                    <a:pt x="0" y="548"/>
                    <a:pt x="0" y="834"/>
                  </a:cubicBezTo>
                  <a:cubicBezTo>
                    <a:pt x="0" y="1167"/>
                    <a:pt x="36" y="1500"/>
                    <a:pt x="84" y="1810"/>
                  </a:cubicBezTo>
                  <a:cubicBezTo>
                    <a:pt x="786" y="2310"/>
                    <a:pt x="2584" y="3239"/>
                    <a:pt x="6061" y="3239"/>
                  </a:cubicBezTo>
                  <a:lnTo>
                    <a:pt x="6108" y="3239"/>
                  </a:lnTo>
                  <a:cubicBezTo>
                    <a:pt x="9573" y="3239"/>
                    <a:pt x="11371" y="2310"/>
                    <a:pt x="12085" y="1810"/>
                  </a:cubicBezTo>
                  <a:cubicBezTo>
                    <a:pt x="12133" y="1488"/>
                    <a:pt x="12169" y="1155"/>
                    <a:pt x="12157" y="810"/>
                  </a:cubicBezTo>
                  <a:cubicBezTo>
                    <a:pt x="12157" y="536"/>
                    <a:pt x="12145" y="262"/>
                    <a:pt x="12109" y="0"/>
                  </a:cubicBezTo>
                  <a:cubicBezTo>
                    <a:pt x="11407" y="488"/>
                    <a:pt x="9609" y="1441"/>
                    <a:pt x="6085" y="1441"/>
                  </a:cubicBezTo>
                  <a:cubicBezTo>
                    <a:pt x="2560" y="1441"/>
                    <a:pt x="751" y="488"/>
                    <a:pt x="60" y="0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7555279" y="4147623"/>
              <a:ext cx="520613" cy="135439"/>
            </a:xfrm>
            <a:custGeom>
              <a:rect b="b" l="l" r="r" t="t"/>
              <a:pathLst>
                <a:path extrusionOk="0" h="2847" w="10943">
                  <a:moveTo>
                    <a:pt x="1" y="1"/>
                  </a:moveTo>
                  <a:cubicBezTo>
                    <a:pt x="501" y="1025"/>
                    <a:pt x="1275" y="1894"/>
                    <a:pt x="2239" y="2489"/>
                  </a:cubicBezTo>
                  <a:cubicBezTo>
                    <a:pt x="3061" y="2691"/>
                    <a:pt x="4120" y="2846"/>
                    <a:pt x="5454" y="2846"/>
                  </a:cubicBezTo>
                  <a:lnTo>
                    <a:pt x="5501" y="2846"/>
                  </a:lnTo>
                  <a:cubicBezTo>
                    <a:pt x="6835" y="2846"/>
                    <a:pt x="7883" y="2691"/>
                    <a:pt x="8716" y="2489"/>
                  </a:cubicBezTo>
                  <a:cubicBezTo>
                    <a:pt x="9669" y="1894"/>
                    <a:pt x="10454" y="1025"/>
                    <a:pt x="10943" y="1"/>
                  </a:cubicBezTo>
                  <a:lnTo>
                    <a:pt x="10943" y="1"/>
                  </a:lnTo>
                  <a:cubicBezTo>
                    <a:pt x="10323" y="429"/>
                    <a:pt x="8692" y="1275"/>
                    <a:pt x="5478" y="1275"/>
                  </a:cubicBezTo>
                  <a:cubicBezTo>
                    <a:pt x="2263" y="1275"/>
                    <a:pt x="620" y="429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7598333" y="3817559"/>
              <a:ext cx="197151" cy="203658"/>
            </a:xfrm>
            <a:custGeom>
              <a:rect b="b" l="l" r="r" t="t"/>
              <a:pathLst>
                <a:path extrusionOk="0" h="4281" w="4144">
                  <a:moveTo>
                    <a:pt x="2804" y="1"/>
                  </a:moveTo>
                  <a:cubicBezTo>
                    <a:pt x="2156" y="1"/>
                    <a:pt x="1378" y="466"/>
                    <a:pt x="822" y="1248"/>
                  </a:cubicBezTo>
                  <a:cubicBezTo>
                    <a:pt x="60" y="2319"/>
                    <a:pt x="1" y="3593"/>
                    <a:pt x="691" y="4081"/>
                  </a:cubicBezTo>
                  <a:cubicBezTo>
                    <a:pt x="881" y="4216"/>
                    <a:pt x="1106" y="4280"/>
                    <a:pt x="1348" y="4280"/>
                  </a:cubicBezTo>
                  <a:cubicBezTo>
                    <a:pt x="2001" y="4280"/>
                    <a:pt x="2778" y="3815"/>
                    <a:pt x="3334" y="3033"/>
                  </a:cubicBezTo>
                  <a:cubicBezTo>
                    <a:pt x="4096" y="1962"/>
                    <a:pt x="4144" y="688"/>
                    <a:pt x="3453" y="200"/>
                  </a:cubicBezTo>
                  <a:cubicBezTo>
                    <a:pt x="3267" y="65"/>
                    <a:pt x="3044" y="1"/>
                    <a:pt x="2804" y="1"/>
                  </a:cubicBezTo>
                  <a:close/>
                </a:path>
              </a:pathLst>
            </a:custGeom>
            <a:solidFill>
              <a:schemeClr val="lt1">
                <a:alpha val="207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7724642" y="3735828"/>
              <a:ext cx="380695" cy="574961"/>
            </a:xfrm>
            <a:custGeom>
              <a:rect b="b" l="l" r="r" t="t"/>
              <a:pathLst>
                <a:path extrusionOk="0" h="12086" w="8002">
                  <a:moveTo>
                    <a:pt x="2870" y="1"/>
                  </a:moveTo>
                  <a:lnTo>
                    <a:pt x="2870" y="1"/>
                  </a:lnTo>
                  <a:cubicBezTo>
                    <a:pt x="3442" y="1334"/>
                    <a:pt x="3715" y="3168"/>
                    <a:pt x="2668" y="5252"/>
                  </a:cubicBezTo>
                  <a:cubicBezTo>
                    <a:pt x="1120" y="8347"/>
                    <a:pt x="1" y="10193"/>
                    <a:pt x="358" y="11883"/>
                  </a:cubicBezTo>
                  <a:cubicBezTo>
                    <a:pt x="858" y="12014"/>
                    <a:pt x="1382" y="12086"/>
                    <a:pt x="1929" y="12086"/>
                  </a:cubicBezTo>
                  <a:cubicBezTo>
                    <a:pt x="5287" y="12074"/>
                    <a:pt x="8002" y="9347"/>
                    <a:pt x="7990" y="5990"/>
                  </a:cubicBezTo>
                  <a:cubicBezTo>
                    <a:pt x="7990" y="2966"/>
                    <a:pt x="5763" y="453"/>
                    <a:pt x="2870" y="1"/>
                  </a:cubicBezTo>
                  <a:close/>
                </a:path>
              </a:pathLst>
            </a:custGeom>
            <a:solidFill>
              <a:schemeClr val="dk1">
                <a:alpha val="188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7278875" y="3954475"/>
              <a:ext cx="1074577" cy="186960"/>
            </a:xfrm>
            <a:custGeom>
              <a:rect b="b" l="l" r="r" t="t"/>
              <a:pathLst>
                <a:path extrusionOk="0" h="3930" w="22587">
                  <a:moveTo>
                    <a:pt x="17205" y="1"/>
                  </a:moveTo>
                  <a:lnTo>
                    <a:pt x="17205" y="1"/>
                  </a:lnTo>
                  <a:cubicBezTo>
                    <a:pt x="17253" y="215"/>
                    <a:pt x="17288" y="417"/>
                    <a:pt x="17324" y="644"/>
                  </a:cubicBezTo>
                  <a:cubicBezTo>
                    <a:pt x="18562" y="906"/>
                    <a:pt x="19324" y="1251"/>
                    <a:pt x="19324" y="1632"/>
                  </a:cubicBezTo>
                  <a:cubicBezTo>
                    <a:pt x="19324" y="2013"/>
                    <a:pt x="18538" y="2370"/>
                    <a:pt x="17253" y="2644"/>
                  </a:cubicBezTo>
                  <a:lnTo>
                    <a:pt x="17229" y="2644"/>
                  </a:lnTo>
                  <a:cubicBezTo>
                    <a:pt x="15764" y="2953"/>
                    <a:pt x="13645" y="3144"/>
                    <a:pt x="11299" y="3144"/>
                  </a:cubicBezTo>
                  <a:cubicBezTo>
                    <a:pt x="8942" y="3144"/>
                    <a:pt x="6823" y="2965"/>
                    <a:pt x="5358" y="2668"/>
                  </a:cubicBezTo>
                  <a:cubicBezTo>
                    <a:pt x="5358" y="2668"/>
                    <a:pt x="5346" y="2668"/>
                    <a:pt x="5334" y="2656"/>
                  </a:cubicBezTo>
                  <a:cubicBezTo>
                    <a:pt x="4049" y="2394"/>
                    <a:pt x="3263" y="2049"/>
                    <a:pt x="3263" y="1656"/>
                  </a:cubicBezTo>
                  <a:cubicBezTo>
                    <a:pt x="3263" y="1275"/>
                    <a:pt x="4013" y="929"/>
                    <a:pt x="5263" y="656"/>
                  </a:cubicBezTo>
                  <a:cubicBezTo>
                    <a:pt x="5287" y="441"/>
                    <a:pt x="5323" y="227"/>
                    <a:pt x="5370" y="24"/>
                  </a:cubicBezTo>
                  <a:lnTo>
                    <a:pt x="5370" y="24"/>
                  </a:lnTo>
                  <a:cubicBezTo>
                    <a:pt x="2144" y="370"/>
                    <a:pt x="0" y="977"/>
                    <a:pt x="0" y="1668"/>
                  </a:cubicBezTo>
                  <a:cubicBezTo>
                    <a:pt x="0" y="2358"/>
                    <a:pt x="2215" y="3334"/>
                    <a:pt x="5513" y="3668"/>
                  </a:cubicBezTo>
                  <a:cubicBezTo>
                    <a:pt x="5549" y="3668"/>
                    <a:pt x="5573" y="3680"/>
                    <a:pt x="5608" y="3680"/>
                  </a:cubicBezTo>
                  <a:cubicBezTo>
                    <a:pt x="7287" y="3834"/>
                    <a:pt x="9228" y="3930"/>
                    <a:pt x="11299" y="3930"/>
                  </a:cubicBezTo>
                  <a:cubicBezTo>
                    <a:pt x="13371" y="3930"/>
                    <a:pt x="15312" y="3823"/>
                    <a:pt x="16979" y="3656"/>
                  </a:cubicBezTo>
                  <a:cubicBezTo>
                    <a:pt x="17014" y="3656"/>
                    <a:pt x="17038" y="3656"/>
                    <a:pt x="17074" y="3644"/>
                  </a:cubicBezTo>
                  <a:cubicBezTo>
                    <a:pt x="20372" y="3311"/>
                    <a:pt x="22587" y="2322"/>
                    <a:pt x="22587" y="1620"/>
                  </a:cubicBezTo>
                  <a:cubicBezTo>
                    <a:pt x="22587" y="929"/>
                    <a:pt x="20432" y="334"/>
                    <a:pt x="17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3" name="Google Shape;5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225" y="4356500"/>
            <a:ext cx="1495375" cy="5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450" y="538350"/>
            <a:ext cx="1108823" cy="83109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4"/>
          <p:cNvSpPr txBox="1"/>
          <p:nvPr>
            <p:ph idx="4294967295" type="title"/>
          </p:nvPr>
        </p:nvSpPr>
        <p:spPr>
          <a:xfrm>
            <a:off x="458925" y="2571750"/>
            <a:ext cx="82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Team motto: </a:t>
            </a:r>
            <a:r>
              <a:rPr lang="en" sz="2600">
                <a:solidFill>
                  <a:srgbClr val="FFFFFF"/>
                </a:solidFill>
              </a:rPr>
              <a:t>“Craft, code, and play to learn!”</a:t>
            </a:r>
            <a:endParaRPr sz="2600">
              <a:solidFill>
                <a:srgbClr val="FFFFFF"/>
              </a:solidFill>
            </a:endParaRPr>
          </a:p>
        </p:txBody>
      </p:sp>
      <p:pic>
        <p:nvPicPr>
          <p:cNvPr id="596" name="Google Shape;596;p34"/>
          <p:cNvPicPr preferRelativeResize="0"/>
          <p:nvPr/>
        </p:nvPicPr>
        <p:blipFill rotWithShape="1">
          <a:blip r:embed="rId5">
            <a:alphaModFix/>
          </a:blip>
          <a:srcRect b="0" l="0" r="0" t="4379"/>
          <a:stretch/>
        </p:blipFill>
        <p:spPr>
          <a:xfrm>
            <a:off x="190725" y="3396550"/>
            <a:ext cx="2296499" cy="164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3"/>
          <p:cNvSpPr txBox="1"/>
          <p:nvPr>
            <p:ph type="title"/>
          </p:nvPr>
        </p:nvSpPr>
        <p:spPr>
          <a:xfrm>
            <a:off x="720000" y="18288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Circuits and Kintone App </a:t>
            </a:r>
            <a:endParaRPr/>
          </a:p>
        </p:txBody>
      </p:sp>
      <p:grpSp>
        <p:nvGrpSpPr>
          <p:cNvPr id="710" name="Google Shape;710;p43"/>
          <p:cNvGrpSpPr/>
          <p:nvPr/>
        </p:nvGrpSpPr>
        <p:grpSpPr>
          <a:xfrm>
            <a:off x="43525" y="877300"/>
            <a:ext cx="3324000" cy="2801800"/>
            <a:chOff x="43525" y="1182100"/>
            <a:chExt cx="3324000" cy="2801800"/>
          </a:xfrm>
        </p:grpSpPr>
        <p:pic>
          <p:nvPicPr>
            <p:cNvPr id="711" name="Google Shape;71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4050" y="1655175"/>
              <a:ext cx="2572951" cy="20455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12" name="Google Shape;712;p43"/>
            <p:cNvCxnSpPr/>
            <p:nvPr/>
          </p:nvCxnSpPr>
          <p:spPr>
            <a:xfrm>
              <a:off x="2362700" y="3339250"/>
              <a:ext cx="239100" cy="0"/>
            </a:xfrm>
            <a:prstGeom prst="straightConnector1">
              <a:avLst/>
            </a:prstGeom>
            <a:noFill/>
            <a:ln cap="flat" cmpd="sng" w="2286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43"/>
            <p:cNvCxnSpPr/>
            <p:nvPr/>
          </p:nvCxnSpPr>
          <p:spPr>
            <a:xfrm>
              <a:off x="2362700" y="3118600"/>
              <a:ext cx="239100" cy="0"/>
            </a:xfrm>
            <a:prstGeom prst="straightConnector1">
              <a:avLst/>
            </a:prstGeom>
            <a:noFill/>
            <a:ln cap="flat" cmpd="sng" w="2286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14" name="Google Shape;714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68775">
              <a:off x="728588" y="1443202"/>
              <a:ext cx="200025" cy="1041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6425" y="1475375"/>
              <a:ext cx="200025" cy="92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365073">
              <a:off x="1155475" y="1475376"/>
              <a:ext cx="200025" cy="977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3401" y="1182100"/>
              <a:ext cx="676275" cy="40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7088" y="1182100"/>
              <a:ext cx="514350" cy="40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95151" y="1182100"/>
              <a:ext cx="638175" cy="40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53401" y="2861625"/>
              <a:ext cx="5715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3526" y="3070775"/>
              <a:ext cx="628650" cy="40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032200" y="2643150"/>
              <a:ext cx="446567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4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351450" y="2439817"/>
              <a:ext cx="638175" cy="263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3234372">
              <a:off x="1686613" y="2939948"/>
              <a:ext cx="506523" cy="304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43"/>
            <p:cNvSpPr txBox="1"/>
            <p:nvPr/>
          </p:nvSpPr>
          <p:spPr>
            <a:xfrm>
              <a:off x="1351450" y="3271175"/>
              <a:ext cx="7755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1500">
                  <a:solidFill>
                    <a:srgbClr val="CC4125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GPIO 19</a:t>
              </a:r>
              <a:endParaRPr b="1" sz="1300">
                <a:solidFill>
                  <a:srgbClr val="CC4125"/>
                </a:solidFill>
              </a:endParaRPr>
            </a:p>
          </p:txBody>
        </p:sp>
        <p:sp>
          <p:nvSpPr>
            <p:cNvPr id="726" name="Google Shape;726;p43"/>
            <p:cNvSpPr txBox="1"/>
            <p:nvPr/>
          </p:nvSpPr>
          <p:spPr>
            <a:xfrm>
              <a:off x="1989625" y="3493575"/>
              <a:ext cx="1377900" cy="41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1500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GPIO 26</a:t>
              </a:r>
              <a:endParaRPr b="1" sz="1300">
                <a:solidFill>
                  <a:schemeClr val="dk2"/>
                </a:solidFill>
              </a:endParaRPr>
            </a:p>
          </p:txBody>
        </p:sp>
        <p:cxnSp>
          <p:nvCxnSpPr>
            <p:cNvPr id="727" name="Google Shape;727;p43"/>
            <p:cNvCxnSpPr/>
            <p:nvPr/>
          </p:nvCxnSpPr>
          <p:spPr>
            <a:xfrm rot="10800000">
              <a:off x="2126925" y="2989675"/>
              <a:ext cx="236400" cy="637800"/>
            </a:xfrm>
            <a:prstGeom prst="straightConnector1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728" name="Google Shape;728;p43"/>
            <p:cNvSpPr txBox="1"/>
            <p:nvPr/>
          </p:nvSpPr>
          <p:spPr>
            <a:xfrm>
              <a:off x="2290825" y="1475375"/>
              <a:ext cx="775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Push</a:t>
              </a:r>
              <a:endParaRPr b="1" sz="1700"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button</a:t>
              </a:r>
              <a:endParaRPr b="1" sz="17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29" name="Google Shape;729;p43"/>
            <p:cNvSpPr txBox="1"/>
            <p:nvPr/>
          </p:nvSpPr>
          <p:spPr>
            <a:xfrm rot="-5400000">
              <a:off x="-338825" y="1707586"/>
              <a:ext cx="1472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GPS</a:t>
              </a:r>
              <a:b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</a:b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Receiver</a:t>
              </a:r>
              <a:endParaRPr b="1" sz="17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30" name="Google Shape;730;p43"/>
            <p:cNvSpPr txBox="1"/>
            <p:nvPr/>
          </p:nvSpPr>
          <p:spPr>
            <a:xfrm>
              <a:off x="61588" y="3537500"/>
              <a:ext cx="775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Raspi</a:t>
              </a:r>
              <a:endParaRPr b="1" sz="17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31" name="Google Shape;731;p43"/>
            <p:cNvSpPr txBox="1"/>
            <p:nvPr/>
          </p:nvSpPr>
          <p:spPr>
            <a:xfrm>
              <a:off x="2438901" y="2407325"/>
              <a:ext cx="861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latin typeface="Roboto Condensed"/>
                  <a:ea typeface="Roboto Condensed"/>
                  <a:cs typeface="Roboto Condensed"/>
                  <a:sym typeface="Roboto Condensed"/>
                </a:rPr>
                <a:t>Camera</a:t>
              </a:r>
              <a:endParaRPr b="1" sz="17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732" name="Google Shape;732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29638" y="3042842"/>
            <a:ext cx="5471675" cy="2058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43"/>
          <p:cNvGrpSpPr/>
          <p:nvPr/>
        </p:nvGrpSpPr>
        <p:grpSpPr>
          <a:xfrm>
            <a:off x="720043" y="3732739"/>
            <a:ext cx="2004480" cy="1410847"/>
            <a:chOff x="1006538" y="3756275"/>
            <a:chExt cx="1902325" cy="1276900"/>
          </a:xfrm>
        </p:grpSpPr>
        <p:pic>
          <p:nvPicPr>
            <p:cNvPr id="734" name="Google Shape;734;p4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006538" y="3756275"/>
              <a:ext cx="1902325" cy="1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4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092625" y="3962225"/>
              <a:ext cx="1640850" cy="508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6" name="Google Shape;736;p43"/>
          <p:cNvSpPr txBox="1"/>
          <p:nvPr/>
        </p:nvSpPr>
        <p:spPr>
          <a:xfrm>
            <a:off x="3549450" y="877275"/>
            <a:ext cx="5604600" cy="20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circuits to wire up a camera, a push button</a:t>
            </a:r>
            <a:b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a GPS receiver.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Kintone app to store data from a Raspi,  convert meters to feet, and show a stored location on Google Maps.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37" name="Google Shape;737;p4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294518" y="2932300"/>
            <a:ext cx="806782" cy="10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4"/>
          <p:cNvSpPr txBox="1"/>
          <p:nvPr>
            <p:ph type="title"/>
          </p:nvPr>
        </p:nvSpPr>
        <p:spPr>
          <a:xfrm>
            <a:off x="720000" y="18288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Apps</a:t>
            </a:r>
            <a:endParaRPr/>
          </a:p>
        </p:txBody>
      </p:sp>
      <p:sp>
        <p:nvSpPr>
          <p:cNvPr id="743" name="Google Shape;743;p44"/>
          <p:cNvSpPr txBox="1"/>
          <p:nvPr/>
        </p:nvSpPr>
        <p:spPr>
          <a:xfrm>
            <a:off x="348700" y="981850"/>
            <a:ext cx="85461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Periodically takes a picture, gets the current location (latitude, longitude and elevation) and uploads those data to Kintone.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Roboto Condensed"/>
              <a:buChar char="●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Detects that a push button is pressed, takes a picture and upload it to Kintone.  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44" name="Google Shape;7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00" y="2403500"/>
            <a:ext cx="3343626" cy="26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200" y="2403500"/>
            <a:ext cx="2688547" cy="27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5"/>
          <p:cNvSpPr txBox="1"/>
          <p:nvPr>
            <p:ph type="title"/>
          </p:nvPr>
        </p:nvSpPr>
        <p:spPr>
          <a:xfrm>
            <a:off x="720000" y="18288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Prototype Models #2 and #3</a:t>
            </a:r>
            <a:endParaRPr sz="2400"/>
          </a:p>
        </p:txBody>
      </p:sp>
      <p:sp>
        <p:nvSpPr>
          <p:cNvPr id="751" name="Google Shape;751;p45"/>
          <p:cNvSpPr txBox="1"/>
          <p:nvPr>
            <p:ph idx="4" type="subTitle"/>
          </p:nvPr>
        </p:nvSpPr>
        <p:spPr>
          <a:xfrm>
            <a:off x="5705588" y="1267577"/>
            <a:ext cx="2368200" cy="42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Hanna’s Demo</a:t>
            </a:r>
            <a:endParaRPr/>
          </a:p>
        </p:txBody>
      </p:sp>
      <p:sp>
        <p:nvSpPr>
          <p:cNvPr id="752" name="Google Shape;752;p45"/>
          <p:cNvSpPr txBox="1"/>
          <p:nvPr>
            <p:ph idx="2" type="subTitle"/>
          </p:nvPr>
        </p:nvSpPr>
        <p:spPr>
          <a:xfrm>
            <a:off x="1383738" y="1267586"/>
            <a:ext cx="2368200" cy="42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Yuto’s Demo</a:t>
            </a:r>
            <a:endParaRPr/>
          </a:p>
        </p:txBody>
      </p:sp>
      <p:pic>
        <p:nvPicPr>
          <p:cNvPr id="753" name="Google Shape;753;p45" title="Hanna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767" y="1764077"/>
            <a:ext cx="4067831" cy="305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5" title="Yuto Origami Dem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28" y="1764081"/>
            <a:ext cx="4067825" cy="30508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5" name="Google Shape;755;p45"/>
          <p:cNvGrpSpPr/>
          <p:nvPr/>
        </p:nvGrpSpPr>
        <p:grpSpPr>
          <a:xfrm>
            <a:off x="277525" y="182875"/>
            <a:ext cx="658800" cy="709175"/>
            <a:chOff x="5020250" y="1153450"/>
            <a:chExt cx="658800" cy="709175"/>
          </a:xfrm>
        </p:grpSpPr>
        <p:sp>
          <p:nvSpPr>
            <p:cNvPr id="756" name="Google Shape;756;p45"/>
            <p:cNvSpPr/>
            <p:nvPr/>
          </p:nvSpPr>
          <p:spPr>
            <a:xfrm>
              <a:off x="5443550" y="1201475"/>
              <a:ext cx="80850" cy="126925"/>
            </a:xfrm>
            <a:custGeom>
              <a:rect b="b" l="l" r="r" t="t"/>
              <a:pathLst>
                <a:path extrusionOk="0" h="5077" w="3234">
                  <a:moveTo>
                    <a:pt x="1386" y="1"/>
                  </a:moveTo>
                  <a:lnTo>
                    <a:pt x="1" y="1462"/>
                  </a:lnTo>
                  <a:lnTo>
                    <a:pt x="223" y="3425"/>
                  </a:lnTo>
                  <a:lnTo>
                    <a:pt x="1231" y="4846"/>
                  </a:lnTo>
                  <a:lnTo>
                    <a:pt x="3234" y="5077"/>
                  </a:lnTo>
                  <a:lnTo>
                    <a:pt x="3234" y="5077"/>
                  </a:lnTo>
                  <a:lnTo>
                    <a:pt x="2603" y="2372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4B3F4E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5087400" y="1341025"/>
              <a:ext cx="125375" cy="91500"/>
            </a:xfrm>
            <a:custGeom>
              <a:rect b="b" l="l" r="r" t="t"/>
              <a:pathLst>
                <a:path extrusionOk="0" h="3660" w="5015">
                  <a:moveTo>
                    <a:pt x="4246" y="1"/>
                  </a:moveTo>
                  <a:lnTo>
                    <a:pt x="1" y="1546"/>
                  </a:lnTo>
                  <a:lnTo>
                    <a:pt x="769" y="3660"/>
                  </a:lnTo>
                  <a:lnTo>
                    <a:pt x="5015" y="2115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5032900" y="1312175"/>
              <a:ext cx="183775" cy="132875"/>
            </a:xfrm>
            <a:custGeom>
              <a:rect b="b" l="l" r="r" t="t"/>
              <a:pathLst>
                <a:path extrusionOk="0" h="5315" w="7351">
                  <a:moveTo>
                    <a:pt x="1692" y="0"/>
                  </a:moveTo>
                  <a:lnTo>
                    <a:pt x="1" y="617"/>
                  </a:lnTo>
                  <a:lnTo>
                    <a:pt x="1386" y="4428"/>
                  </a:lnTo>
                  <a:cubicBezTo>
                    <a:pt x="1587" y="4973"/>
                    <a:pt x="2104" y="5314"/>
                    <a:pt x="2655" y="5314"/>
                  </a:cubicBezTo>
                  <a:cubicBezTo>
                    <a:pt x="2808" y="5314"/>
                    <a:pt x="2965" y="5288"/>
                    <a:pt x="3118" y="5231"/>
                  </a:cubicBezTo>
                  <a:lnTo>
                    <a:pt x="7350" y="3690"/>
                  </a:lnTo>
                  <a:lnTo>
                    <a:pt x="7039" y="2847"/>
                  </a:lnTo>
                  <a:lnTo>
                    <a:pt x="4082" y="3926"/>
                  </a:lnTo>
                  <a:cubicBezTo>
                    <a:pt x="3980" y="3962"/>
                    <a:pt x="3875" y="3980"/>
                    <a:pt x="3773" y="3980"/>
                  </a:cubicBezTo>
                  <a:cubicBezTo>
                    <a:pt x="3404" y="3980"/>
                    <a:pt x="3059" y="3753"/>
                    <a:pt x="2927" y="3384"/>
                  </a:cubicBezTo>
                  <a:lnTo>
                    <a:pt x="1692" y="0"/>
                  </a:lnTo>
                  <a:close/>
                </a:path>
              </a:pathLst>
            </a:custGeom>
            <a:solidFill>
              <a:srgbClr val="4B3F4E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5270475" y="1366350"/>
              <a:ext cx="131250" cy="69325"/>
            </a:xfrm>
            <a:custGeom>
              <a:rect b="b" l="l" r="r" t="t"/>
              <a:pathLst>
                <a:path extrusionOk="0" h="2773" w="5250">
                  <a:moveTo>
                    <a:pt x="4237" y="0"/>
                  </a:moveTo>
                  <a:lnTo>
                    <a:pt x="289" y="1497"/>
                  </a:lnTo>
                  <a:lnTo>
                    <a:pt x="1" y="2181"/>
                  </a:lnTo>
                  <a:cubicBezTo>
                    <a:pt x="133" y="2546"/>
                    <a:pt x="480" y="2772"/>
                    <a:pt x="848" y="2772"/>
                  </a:cubicBezTo>
                  <a:cubicBezTo>
                    <a:pt x="951" y="2772"/>
                    <a:pt x="1054" y="2755"/>
                    <a:pt x="1155" y="2718"/>
                  </a:cubicBezTo>
                  <a:lnTo>
                    <a:pt x="4539" y="1483"/>
                  </a:lnTo>
                  <a:cubicBezTo>
                    <a:pt x="5006" y="1315"/>
                    <a:pt x="5250" y="800"/>
                    <a:pt x="5077" y="329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5255050" y="1332250"/>
              <a:ext cx="142350" cy="88625"/>
            </a:xfrm>
            <a:custGeom>
              <a:rect b="b" l="l" r="r" t="t"/>
              <a:pathLst>
                <a:path extrusionOk="0" h="3545" w="5694">
                  <a:moveTo>
                    <a:pt x="5076" y="1"/>
                  </a:moveTo>
                  <a:lnTo>
                    <a:pt x="1" y="1848"/>
                  </a:lnTo>
                  <a:lnTo>
                    <a:pt x="618" y="3545"/>
                  </a:lnTo>
                  <a:lnTo>
                    <a:pt x="5694" y="1693"/>
                  </a:lnTo>
                  <a:lnTo>
                    <a:pt x="5076" y="1"/>
                  </a:lnTo>
                  <a:close/>
                </a:path>
              </a:pathLst>
            </a:custGeom>
            <a:solidFill>
              <a:srgbClr val="4B3F4E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5195425" y="1272750"/>
              <a:ext cx="36550" cy="50000"/>
            </a:xfrm>
            <a:custGeom>
              <a:rect b="b" l="l" r="r" t="t"/>
              <a:pathLst>
                <a:path extrusionOk="0" h="2000" w="1462">
                  <a:moveTo>
                    <a:pt x="845" y="1"/>
                  </a:moveTo>
                  <a:lnTo>
                    <a:pt x="1" y="307"/>
                  </a:lnTo>
                  <a:lnTo>
                    <a:pt x="614" y="1999"/>
                  </a:lnTo>
                  <a:lnTo>
                    <a:pt x="1462" y="169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5182775" y="1238000"/>
              <a:ext cx="283900" cy="166125"/>
            </a:xfrm>
            <a:custGeom>
              <a:rect b="b" l="l" r="r" t="t"/>
              <a:pathLst>
                <a:path extrusionOk="0" h="6645" w="11356">
                  <a:moveTo>
                    <a:pt x="10432" y="1"/>
                  </a:moveTo>
                  <a:lnTo>
                    <a:pt x="276" y="3700"/>
                  </a:lnTo>
                  <a:lnTo>
                    <a:pt x="1" y="4317"/>
                  </a:lnTo>
                  <a:lnTo>
                    <a:pt x="1644" y="6644"/>
                  </a:lnTo>
                  <a:lnTo>
                    <a:pt x="11356" y="2541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5154700" y="1407950"/>
              <a:ext cx="46750" cy="43600"/>
            </a:xfrm>
            <a:custGeom>
              <a:rect b="b" l="l" r="r" t="t"/>
              <a:pathLst>
                <a:path extrusionOk="0" h="1744" w="1870">
                  <a:moveTo>
                    <a:pt x="938" y="1"/>
                  </a:moveTo>
                  <a:cubicBezTo>
                    <a:pt x="836" y="1"/>
                    <a:pt x="732" y="18"/>
                    <a:pt x="631" y="55"/>
                  </a:cubicBezTo>
                  <a:cubicBezTo>
                    <a:pt x="600" y="64"/>
                    <a:pt x="573" y="77"/>
                    <a:pt x="542" y="90"/>
                  </a:cubicBezTo>
                  <a:cubicBezTo>
                    <a:pt x="133" y="290"/>
                    <a:pt x="0" y="770"/>
                    <a:pt x="160" y="1209"/>
                  </a:cubicBezTo>
                  <a:cubicBezTo>
                    <a:pt x="286" y="1559"/>
                    <a:pt x="572" y="1743"/>
                    <a:pt x="903" y="1743"/>
                  </a:cubicBezTo>
                  <a:cubicBezTo>
                    <a:pt x="1014" y="1743"/>
                    <a:pt x="1131" y="1723"/>
                    <a:pt x="1248" y="1680"/>
                  </a:cubicBezTo>
                  <a:cubicBezTo>
                    <a:pt x="1479" y="1596"/>
                    <a:pt x="1656" y="1494"/>
                    <a:pt x="1754" y="1285"/>
                  </a:cubicBezTo>
                  <a:cubicBezTo>
                    <a:pt x="1852" y="1076"/>
                    <a:pt x="1870" y="828"/>
                    <a:pt x="1785" y="592"/>
                  </a:cubicBezTo>
                  <a:cubicBezTo>
                    <a:pt x="1653" y="227"/>
                    <a:pt x="1306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5020250" y="1300950"/>
              <a:ext cx="67750" cy="37900"/>
            </a:xfrm>
            <a:custGeom>
              <a:rect b="b" l="l" r="r" t="t"/>
              <a:pathLst>
                <a:path extrusionOk="0" h="1516" w="2710">
                  <a:moveTo>
                    <a:pt x="2199" y="0"/>
                  </a:moveTo>
                  <a:cubicBezTo>
                    <a:pt x="2149" y="0"/>
                    <a:pt x="2098" y="9"/>
                    <a:pt x="2048" y="27"/>
                  </a:cubicBezTo>
                  <a:lnTo>
                    <a:pt x="356" y="645"/>
                  </a:lnTo>
                  <a:cubicBezTo>
                    <a:pt x="120" y="729"/>
                    <a:pt x="0" y="987"/>
                    <a:pt x="85" y="1222"/>
                  </a:cubicBezTo>
                  <a:cubicBezTo>
                    <a:pt x="151" y="1403"/>
                    <a:pt x="323" y="1515"/>
                    <a:pt x="507" y="1515"/>
                  </a:cubicBezTo>
                  <a:cubicBezTo>
                    <a:pt x="559" y="1515"/>
                    <a:pt x="611" y="1507"/>
                    <a:pt x="662" y="1488"/>
                  </a:cubicBezTo>
                  <a:lnTo>
                    <a:pt x="2354" y="876"/>
                  </a:lnTo>
                  <a:cubicBezTo>
                    <a:pt x="2589" y="787"/>
                    <a:pt x="2709" y="529"/>
                    <a:pt x="2625" y="298"/>
                  </a:cubicBezTo>
                  <a:cubicBezTo>
                    <a:pt x="2555" y="114"/>
                    <a:pt x="2382" y="0"/>
                    <a:pt x="2199" y="0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5622850" y="1156075"/>
              <a:ext cx="56200" cy="109925"/>
            </a:xfrm>
            <a:custGeom>
              <a:rect b="b" l="l" r="r" t="t"/>
              <a:pathLst>
                <a:path extrusionOk="0" h="4397" w="2248">
                  <a:moveTo>
                    <a:pt x="258" y="1"/>
                  </a:moveTo>
                  <a:lnTo>
                    <a:pt x="1" y="338"/>
                  </a:lnTo>
                  <a:lnTo>
                    <a:pt x="1209" y="4339"/>
                  </a:lnTo>
                  <a:lnTo>
                    <a:pt x="1861" y="4397"/>
                  </a:lnTo>
                  <a:cubicBezTo>
                    <a:pt x="2208" y="3775"/>
                    <a:pt x="2248" y="2829"/>
                    <a:pt x="1906" y="1892"/>
                  </a:cubicBezTo>
                  <a:cubicBezTo>
                    <a:pt x="1564" y="951"/>
                    <a:pt x="924" y="254"/>
                    <a:pt x="258" y="1"/>
                  </a:cubicBez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5499300" y="1155300"/>
              <a:ext cx="144350" cy="161900"/>
            </a:xfrm>
            <a:custGeom>
              <a:rect b="b" l="l" r="r" t="t"/>
              <a:pathLst>
                <a:path extrusionOk="0" h="6476" w="5774">
                  <a:moveTo>
                    <a:pt x="4232" y="0"/>
                  </a:moveTo>
                  <a:lnTo>
                    <a:pt x="0" y="1541"/>
                  </a:lnTo>
                  <a:lnTo>
                    <a:pt x="1235" y="6475"/>
                  </a:lnTo>
                  <a:lnTo>
                    <a:pt x="5773" y="4232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5478200" y="1193825"/>
              <a:ext cx="173100" cy="134575"/>
            </a:xfrm>
            <a:custGeom>
              <a:rect b="b" l="l" r="r" t="t"/>
              <a:pathLst>
                <a:path extrusionOk="0" h="5383" w="6924">
                  <a:moveTo>
                    <a:pt x="844" y="0"/>
                  </a:moveTo>
                  <a:lnTo>
                    <a:pt x="0" y="307"/>
                  </a:lnTo>
                  <a:lnTo>
                    <a:pt x="1848" y="5383"/>
                  </a:lnTo>
                  <a:lnTo>
                    <a:pt x="6924" y="3535"/>
                  </a:lnTo>
                  <a:lnTo>
                    <a:pt x="6617" y="2691"/>
                  </a:lnTo>
                  <a:lnTo>
                    <a:pt x="3655" y="3771"/>
                  </a:lnTo>
                  <a:cubicBezTo>
                    <a:pt x="3504" y="3825"/>
                    <a:pt x="3349" y="3851"/>
                    <a:pt x="3197" y="3851"/>
                  </a:cubicBezTo>
                  <a:cubicBezTo>
                    <a:pt x="2643" y="3851"/>
                    <a:pt x="2122" y="3509"/>
                    <a:pt x="1923" y="2962"/>
                  </a:cubicBezTo>
                  <a:lnTo>
                    <a:pt x="844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5605100" y="1153450"/>
              <a:ext cx="64300" cy="128775"/>
            </a:xfrm>
            <a:custGeom>
              <a:rect b="b" l="l" r="r" t="t"/>
              <a:pathLst>
                <a:path extrusionOk="0" h="5151" w="2572">
                  <a:moveTo>
                    <a:pt x="426" y="1"/>
                  </a:moveTo>
                  <a:cubicBezTo>
                    <a:pt x="280" y="1"/>
                    <a:pt x="138" y="25"/>
                    <a:pt x="0" y="74"/>
                  </a:cubicBezTo>
                  <a:lnTo>
                    <a:pt x="1848" y="5150"/>
                  </a:lnTo>
                  <a:cubicBezTo>
                    <a:pt x="2154" y="5039"/>
                    <a:pt x="2398" y="4813"/>
                    <a:pt x="2571" y="4502"/>
                  </a:cubicBezTo>
                  <a:lnTo>
                    <a:pt x="968" y="106"/>
                  </a:lnTo>
                  <a:cubicBezTo>
                    <a:pt x="787" y="37"/>
                    <a:pt x="604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5172000" y="1301500"/>
              <a:ext cx="302350" cy="114950"/>
            </a:xfrm>
            <a:custGeom>
              <a:rect b="b" l="l" r="r" t="t"/>
              <a:pathLst>
                <a:path extrusionOk="0" h="4598" w="12094">
                  <a:moveTo>
                    <a:pt x="11787" y="1"/>
                  </a:moveTo>
                  <a:lnTo>
                    <a:pt x="2901" y="3234"/>
                  </a:lnTo>
                  <a:cubicBezTo>
                    <a:pt x="2748" y="3290"/>
                    <a:pt x="2591" y="3317"/>
                    <a:pt x="2438" y="3317"/>
                  </a:cubicBezTo>
                  <a:cubicBezTo>
                    <a:pt x="1887" y="3317"/>
                    <a:pt x="1370" y="2974"/>
                    <a:pt x="1169" y="2426"/>
                  </a:cubicBezTo>
                  <a:lnTo>
                    <a:pt x="707" y="1155"/>
                  </a:lnTo>
                  <a:cubicBezTo>
                    <a:pt x="241" y="1329"/>
                    <a:pt x="1" y="1844"/>
                    <a:pt x="170" y="2310"/>
                  </a:cubicBezTo>
                  <a:lnTo>
                    <a:pt x="787" y="4002"/>
                  </a:lnTo>
                  <a:cubicBezTo>
                    <a:pt x="919" y="4371"/>
                    <a:pt x="1264" y="4598"/>
                    <a:pt x="1631" y="4598"/>
                  </a:cubicBezTo>
                  <a:cubicBezTo>
                    <a:pt x="1733" y="4598"/>
                    <a:pt x="1836" y="4580"/>
                    <a:pt x="1937" y="4544"/>
                  </a:cubicBezTo>
                  <a:lnTo>
                    <a:pt x="12093" y="845"/>
                  </a:lnTo>
                  <a:lnTo>
                    <a:pt x="11787" y="1"/>
                  </a:lnTo>
                  <a:close/>
                </a:path>
              </a:pathLst>
            </a:custGeom>
            <a:solidFill>
              <a:srgbClr val="BEA33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5135375" y="1230450"/>
              <a:ext cx="78950" cy="44225"/>
            </a:xfrm>
            <a:custGeom>
              <a:rect b="b" l="l" r="r" t="t"/>
              <a:pathLst>
                <a:path extrusionOk="0" h="1769" w="3158">
                  <a:moveTo>
                    <a:pt x="2634" y="1"/>
                  </a:moveTo>
                  <a:lnTo>
                    <a:pt x="94" y="924"/>
                  </a:lnTo>
                  <a:lnTo>
                    <a:pt x="0" y="1475"/>
                  </a:lnTo>
                  <a:lnTo>
                    <a:pt x="404" y="1768"/>
                  </a:lnTo>
                  <a:lnTo>
                    <a:pt x="1870" y="1657"/>
                  </a:lnTo>
                  <a:lnTo>
                    <a:pt x="2940" y="845"/>
                  </a:lnTo>
                  <a:lnTo>
                    <a:pt x="3158" y="267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5118275" y="1253550"/>
              <a:ext cx="27125" cy="31450"/>
            </a:xfrm>
            <a:custGeom>
              <a:rect b="b" l="l" r="r" t="t"/>
              <a:pathLst>
                <a:path extrusionOk="0" h="1258" w="1085">
                  <a:moveTo>
                    <a:pt x="778" y="0"/>
                  </a:moveTo>
                  <a:lnTo>
                    <a:pt x="356" y="151"/>
                  </a:lnTo>
                  <a:cubicBezTo>
                    <a:pt x="120" y="240"/>
                    <a:pt x="1" y="498"/>
                    <a:pt x="85" y="729"/>
                  </a:cubicBezTo>
                  <a:lnTo>
                    <a:pt x="240" y="1155"/>
                  </a:lnTo>
                  <a:lnTo>
                    <a:pt x="751" y="1257"/>
                  </a:lnTo>
                  <a:lnTo>
                    <a:pt x="1084" y="844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5201200" y="1215025"/>
              <a:ext cx="50000" cy="38650"/>
            </a:xfrm>
            <a:custGeom>
              <a:rect b="b" l="l" r="r" t="t"/>
              <a:pathLst>
                <a:path extrusionOk="0" h="1546" w="2000">
                  <a:moveTo>
                    <a:pt x="1693" y="1"/>
                  </a:moveTo>
                  <a:lnTo>
                    <a:pt x="1" y="618"/>
                  </a:lnTo>
                  <a:lnTo>
                    <a:pt x="307" y="1462"/>
                  </a:lnTo>
                  <a:lnTo>
                    <a:pt x="1293" y="1546"/>
                  </a:lnTo>
                  <a:lnTo>
                    <a:pt x="1999" y="844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5243500" y="1205975"/>
              <a:ext cx="50000" cy="33500"/>
            </a:xfrm>
            <a:custGeom>
              <a:rect b="b" l="l" r="r" t="t"/>
              <a:pathLst>
                <a:path extrusionOk="0" h="1340" w="2000">
                  <a:moveTo>
                    <a:pt x="1158" y="0"/>
                  </a:moveTo>
                  <a:cubicBezTo>
                    <a:pt x="1055" y="0"/>
                    <a:pt x="951" y="18"/>
                    <a:pt x="849" y="56"/>
                  </a:cubicBezTo>
                  <a:lnTo>
                    <a:pt x="1" y="363"/>
                  </a:lnTo>
                  <a:lnTo>
                    <a:pt x="307" y="1206"/>
                  </a:lnTo>
                  <a:lnTo>
                    <a:pt x="951" y="1340"/>
                  </a:lnTo>
                  <a:lnTo>
                    <a:pt x="1999" y="593"/>
                  </a:lnTo>
                  <a:cubicBezTo>
                    <a:pt x="1867" y="229"/>
                    <a:pt x="1524" y="0"/>
                    <a:pt x="1158" y="0"/>
                  </a:cubicBez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5145375" y="1251550"/>
              <a:ext cx="71300" cy="44325"/>
            </a:xfrm>
            <a:custGeom>
              <a:rect b="b" l="l" r="r" t="t"/>
              <a:pathLst>
                <a:path extrusionOk="0" h="1773" w="2852">
                  <a:moveTo>
                    <a:pt x="2540" y="1"/>
                  </a:moveTo>
                  <a:lnTo>
                    <a:pt x="0" y="924"/>
                  </a:lnTo>
                  <a:lnTo>
                    <a:pt x="311" y="1772"/>
                  </a:lnTo>
                  <a:lnTo>
                    <a:pt x="2851" y="84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BEA33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5124275" y="1274650"/>
              <a:ext cx="28875" cy="25775"/>
            </a:xfrm>
            <a:custGeom>
              <a:rect b="b" l="l" r="r" t="t"/>
              <a:pathLst>
                <a:path extrusionOk="0" h="1031" w="1155">
                  <a:moveTo>
                    <a:pt x="844" y="0"/>
                  </a:moveTo>
                  <a:lnTo>
                    <a:pt x="0" y="311"/>
                  </a:lnTo>
                  <a:lnTo>
                    <a:pt x="156" y="733"/>
                  </a:lnTo>
                  <a:cubicBezTo>
                    <a:pt x="222" y="917"/>
                    <a:pt x="394" y="1031"/>
                    <a:pt x="579" y="1031"/>
                  </a:cubicBezTo>
                  <a:cubicBezTo>
                    <a:pt x="630" y="1031"/>
                    <a:pt x="682" y="1022"/>
                    <a:pt x="733" y="1004"/>
                  </a:cubicBezTo>
                  <a:lnTo>
                    <a:pt x="1155" y="848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5208875" y="1236225"/>
              <a:ext cx="50075" cy="36550"/>
            </a:xfrm>
            <a:custGeom>
              <a:rect b="b" l="l" r="r" t="t"/>
              <a:pathLst>
                <a:path extrusionOk="0" h="1462" w="2003">
                  <a:moveTo>
                    <a:pt x="1692" y="1"/>
                  </a:moveTo>
                  <a:lnTo>
                    <a:pt x="0" y="614"/>
                  </a:lnTo>
                  <a:lnTo>
                    <a:pt x="311" y="1462"/>
                  </a:lnTo>
                  <a:lnTo>
                    <a:pt x="2003" y="844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5251175" y="1220800"/>
              <a:ext cx="46650" cy="36550"/>
            </a:xfrm>
            <a:custGeom>
              <a:rect b="b" l="l" r="r" t="t"/>
              <a:pathLst>
                <a:path extrusionOk="0" h="1462" w="1866">
                  <a:moveTo>
                    <a:pt x="1692" y="0"/>
                  </a:moveTo>
                  <a:lnTo>
                    <a:pt x="0" y="618"/>
                  </a:lnTo>
                  <a:lnTo>
                    <a:pt x="311" y="1461"/>
                  </a:lnTo>
                  <a:lnTo>
                    <a:pt x="1155" y="1155"/>
                  </a:lnTo>
                  <a:cubicBezTo>
                    <a:pt x="1621" y="982"/>
                    <a:pt x="1865" y="467"/>
                    <a:pt x="1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5166675" y="1413600"/>
              <a:ext cx="174450" cy="125625"/>
            </a:xfrm>
            <a:custGeom>
              <a:rect b="b" l="l" r="r" t="t"/>
              <a:pathLst>
                <a:path extrusionOk="0" h="5025" w="6978">
                  <a:moveTo>
                    <a:pt x="6467" y="1"/>
                  </a:moveTo>
                  <a:cubicBezTo>
                    <a:pt x="6378" y="1"/>
                    <a:pt x="6288" y="27"/>
                    <a:pt x="6209" y="82"/>
                  </a:cubicBezTo>
                  <a:lnTo>
                    <a:pt x="254" y="4203"/>
                  </a:lnTo>
                  <a:cubicBezTo>
                    <a:pt x="50" y="4345"/>
                    <a:pt x="1" y="4625"/>
                    <a:pt x="143" y="4829"/>
                  </a:cubicBezTo>
                  <a:cubicBezTo>
                    <a:pt x="227" y="4958"/>
                    <a:pt x="369" y="5025"/>
                    <a:pt x="511" y="5025"/>
                  </a:cubicBezTo>
                  <a:cubicBezTo>
                    <a:pt x="600" y="5025"/>
                    <a:pt x="689" y="4998"/>
                    <a:pt x="769" y="4945"/>
                  </a:cubicBezTo>
                  <a:lnTo>
                    <a:pt x="6724" y="824"/>
                  </a:lnTo>
                  <a:cubicBezTo>
                    <a:pt x="6928" y="681"/>
                    <a:pt x="6977" y="397"/>
                    <a:pt x="6835" y="193"/>
                  </a:cubicBezTo>
                  <a:cubicBezTo>
                    <a:pt x="6748" y="68"/>
                    <a:pt x="6609" y="1"/>
                    <a:pt x="6467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5327425" y="1491125"/>
              <a:ext cx="22575" cy="350300"/>
            </a:xfrm>
            <a:custGeom>
              <a:rect b="b" l="l" r="r" t="t"/>
              <a:pathLst>
                <a:path extrusionOk="0" h="14012" w="903">
                  <a:moveTo>
                    <a:pt x="449" y="1"/>
                  </a:moveTo>
                  <a:cubicBezTo>
                    <a:pt x="201" y="1"/>
                    <a:pt x="1" y="201"/>
                    <a:pt x="1" y="449"/>
                  </a:cubicBezTo>
                  <a:lnTo>
                    <a:pt x="1" y="13505"/>
                  </a:lnTo>
                  <a:lnTo>
                    <a:pt x="449" y="14011"/>
                  </a:lnTo>
                  <a:lnTo>
                    <a:pt x="902" y="13509"/>
                  </a:lnTo>
                  <a:lnTo>
                    <a:pt x="902" y="449"/>
                  </a:lnTo>
                  <a:cubicBezTo>
                    <a:pt x="902" y="201"/>
                    <a:pt x="698" y="1"/>
                    <a:pt x="449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5214850" y="1716275"/>
              <a:ext cx="247725" cy="22450"/>
            </a:xfrm>
            <a:custGeom>
              <a:rect b="b" l="l" r="r" t="t"/>
              <a:pathLst>
                <a:path extrusionOk="0" h="898" w="9909">
                  <a:moveTo>
                    <a:pt x="1" y="1"/>
                  </a:moveTo>
                  <a:lnTo>
                    <a:pt x="1" y="898"/>
                  </a:lnTo>
                  <a:lnTo>
                    <a:pt x="9908" y="898"/>
                  </a:lnTo>
                  <a:lnTo>
                    <a:pt x="9908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5121725" y="1501975"/>
              <a:ext cx="81175" cy="61000"/>
            </a:xfrm>
            <a:custGeom>
              <a:rect b="b" l="l" r="r" t="t"/>
              <a:pathLst>
                <a:path extrusionOk="0" h="2440" w="3247">
                  <a:moveTo>
                    <a:pt x="2506" y="1"/>
                  </a:moveTo>
                  <a:cubicBezTo>
                    <a:pt x="2329" y="1"/>
                    <a:pt x="2151" y="53"/>
                    <a:pt x="1994" y="162"/>
                  </a:cubicBezTo>
                  <a:lnTo>
                    <a:pt x="511" y="1188"/>
                  </a:lnTo>
                  <a:cubicBezTo>
                    <a:pt x="102" y="1472"/>
                    <a:pt x="0" y="2031"/>
                    <a:pt x="284" y="2440"/>
                  </a:cubicBezTo>
                  <a:lnTo>
                    <a:pt x="1324" y="2249"/>
                  </a:lnTo>
                  <a:lnTo>
                    <a:pt x="2802" y="1223"/>
                  </a:lnTo>
                  <a:lnTo>
                    <a:pt x="3246" y="388"/>
                  </a:lnTo>
                  <a:cubicBezTo>
                    <a:pt x="3071" y="136"/>
                    <a:pt x="2791" y="1"/>
                    <a:pt x="2506" y="1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5155900" y="1468575"/>
              <a:ext cx="173125" cy="370500"/>
            </a:xfrm>
            <a:custGeom>
              <a:rect b="b" l="l" r="r" t="t"/>
              <a:pathLst>
                <a:path extrusionOk="0" h="14820" w="6925">
                  <a:moveTo>
                    <a:pt x="6411" y="1"/>
                  </a:moveTo>
                  <a:cubicBezTo>
                    <a:pt x="6237" y="1"/>
                    <a:pt x="6069" y="104"/>
                    <a:pt x="5996" y="277"/>
                  </a:cubicBezTo>
                  <a:lnTo>
                    <a:pt x="1" y="14407"/>
                  </a:lnTo>
                  <a:lnTo>
                    <a:pt x="272" y="14820"/>
                  </a:lnTo>
                  <a:lnTo>
                    <a:pt x="978" y="14407"/>
                  </a:lnTo>
                  <a:lnTo>
                    <a:pt x="6826" y="627"/>
                  </a:lnTo>
                  <a:cubicBezTo>
                    <a:pt x="6924" y="401"/>
                    <a:pt x="6818" y="134"/>
                    <a:pt x="6587" y="37"/>
                  </a:cubicBezTo>
                  <a:cubicBezTo>
                    <a:pt x="6530" y="12"/>
                    <a:pt x="6470" y="1"/>
                    <a:pt x="6411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5348425" y="1468575"/>
              <a:ext cx="173100" cy="371850"/>
            </a:xfrm>
            <a:custGeom>
              <a:rect b="b" l="l" r="r" t="t"/>
              <a:pathLst>
                <a:path extrusionOk="0" h="14874" w="6924">
                  <a:moveTo>
                    <a:pt x="512" y="1"/>
                  </a:moveTo>
                  <a:cubicBezTo>
                    <a:pt x="454" y="1"/>
                    <a:pt x="395" y="12"/>
                    <a:pt x="338" y="37"/>
                  </a:cubicBezTo>
                  <a:cubicBezTo>
                    <a:pt x="107" y="134"/>
                    <a:pt x="0" y="401"/>
                    <a:pt x="98" y="627"/>
                  </a:cubicBezTo>
                  <a:lnTo>
                    <a:pt x="5942" y="14411"/>
                  </a:lnTo>
                  <a:lnTo>
                    <a:pt x="6630" y="14873"/>
                  </a:lnTo>
                  <a:lnTo>
                    <a:pt x="6923" y="14411"/>
                  </a:lnTo>
                  <a:lnTo>
                    <a:pt x="924" y="277"/>
                  </a:lnTo>
                  <a:cubicBezTo>
                    <a:pt x="851" y="104"/>
                    <a:pt x="686" y="1"/>
                    <a:pt x="512" y="1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5327425" y="1828725"/>
              <a:ext cx="22575" cy="33900"/>
            </a:xfrm>
            <a:custGeom>
              <a:rect b="b" l="l" r="r" t="t"/>
              <a:pathLst>
                <a:path extrusionOk="0" h="1356" w="903">
                  <a:moveTo>
                    <a:pt x="1" y="1"/>
                  </a:moveTo>
                  <a:lnTo>
                    <a:pt x="1" y="902"/>
                  </a:lnTo>
                  <a:cubicBezTo>
                    <a:pt x="1" y="1151"/>
                    <a:pt x="201" y="1355"/>
                    <a:pt x="449" y="1355"/>
                  </a:cubicBezTo>
                  <a:cubicBezTo>
                    <a:pt x="698" y="1355"/>
                    <a:pt x="902" y="1151"/>
                    <a:pt x="902" y="902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5496950" y="1828850"/>
              <a:ext cx="34675" cy="33775"/>
            </a:xfrm>
            <a:custGeom>
              <a:rect b="b" l="l" r="r" t="t"/>
              <a:pathLst>
                <a:path extrusionOk="0" h="1351" w="1387">
                  <a:moveTo>
                    <a:pt x="1" y="0"/>
                  </a:moveTo>
                  <a:lnTo>
                    <a:pt x="458" y="1075"/>
                  </a:lnTo>
                  <a:cubicBezTo>
                    <a:pt x="534" y="1248"/>
                    <a:pt x="698" y="1350"/>
                    <a:pt x="876" y="1350"/>
                  </a:cubicBezTo>
                  <a:cubicBezTo>
                    <a:pt x="934" y="1350"/>
                    <a:pt x="991" y="1337"/>
                    <a:pt x="1049" y="1315"/>
                  </a:cubicBezTo>
                  <a:cubicBezTo>
                    <a:pt x="1280" y="1217"/>
                    <a:pt x="1386" y="951"/>
                    <a:pt x="1289" y="724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5145800" y="1828850"/>
              <a:ext cx="34550" cy="33775"/>
            </a:xfrm>
            <a:custGeom>
              <a:rect b="b" l="l" r="r" t="t"/>
              <a:pathLst>
                <a:path extrusionOk="0" h="1351" w="1382">
                  <a:moveTo>
                    <a:pt x="405" y="0"/>
                  </a:moveTo>
                  <a:lnTo>
                    <a:pt x="99" y="724"/>
                  </a:lnTo>
                  <a:cubicBezTo>
                    <a:pt x="1" y="951"/>
                    <a:pt x="107" y="1217"/>
                    <a:pt x="338" y="1315"/>
                  </a:cubicBezTo>
                  <a:cubicBezTo>
                    <a:pt x="396" y="1337"/>
                    <a:pt x="454" y="1350"/>
                    <a:pt x="512" y="1350"/>
                  </a:cubicBezTo>
                  <a:cubicBezTo>
                    <a:pt x="689" y="1350"/>
                    <a:pt x="853" y="1244"/>
                    <a:pt x="924" y="1075"/>
                  </a:cubicBezTo>
                  <a:lnTo>
                    <a:pt x="1382" y="0"/>
                  </a:ln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5313675" y="1457375"/>
              <a:ext cx="58750" cy="36225"/>
            </a:xfrm>
            <a:custGeom>
              <a:rect b="b" l="l" r="r" t="t"/>
              <a:pathLst>
                <a:path extrusionOk="0" h="1449" w="2350">
                  <a:moveTo>
                    <a:pt x="551" y="1"/>
                  </a:moveTo>
                  <a:lnTo>
                    <a:pt x="0" y="1000"/>
                  </a:lnTo>
                  <a:cubicBezTo>
                    <a:pt x="0" y="1249"/>
                    <a:pt x="205" y="1448"/>
                    <a:pt x="453" y="1448"/>
                  </a:cubicBezTo>
                  <a:lnTo>
                    <a:pt x="2349" y="902"/>
                  </a:lnTo>
                  <a:lnTo>
                    <a:pt x="2349" y="449"/>
                  </a:lnTo>
                  <a:cubicBezTo>
                    <a:pt x="2349" y="201"/>
                    <a:pt x="2150" y="1"/>
                    <a:pt x="1901" y="1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5304900" y="1457375"/>
              <a:ext cx="67525" cy="45000"/>
            </a:xfrm>
            <a:custGeom>
              <a:rect b="b" l="l" r="r" t="t"/>
              <a:pathLst>
                <a:path extrusionOk="0" h="1800" w="2701">
                  <a:moveTo>
                    <a:pt x="453" y="1"/>
                  </a:moveTo>
                  <a:cubicBezTo>
                    <a:pt x="205" y="1"/>
                    <a:pt x="0" y="201"/>
                    <a:pt x="0" y="449"/>
                  </a:cubicBezTo>
                  <a:lnTo>
                    <a:pt x="0" y="1351"/>
                  </a:lnTo>
                  <a:cubicBezTo>
                    <a:pt x="0" y="1599"/>
                    <a:pt x="205" y="1799"/>
                    <a:pt x="453" y="1799"/>
                  </a:cubicBezTo>
                  <a:lnTo>
                    <a:pt x="2252" y="1799"/>
                  </a:lnTo>
                  <a:cubicBezTo>
                    <a:pt x="2501" y="1799"/>
                    <a:pt x="2700" y="1599"/>
                    <a:pt x="2700" y="1351"/>
                  </a:cubicBezTo>
                  <a:lnTo>
                    <a:pt x="2700" y="898"/>
                  </a:lnTo>
                  <a:lnTo>
                    <a:pt x="1350" y="898"/>
                  </a:lnTo>
                  <a:cubicBezTo>
                    <a:pt x="1102" y="898"/>
                    <a:pt x="902" y="698"/>
                    <a:pt x="902" y="449"/>
                  </a:cubicBezTo>
                  <a:lnTo>
                    <a:pt x="902" y="1"/>
                  </a:ln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5304125" y="1389800"/>
              <a:ext cx="69400" cy="65950"/>
            </a:xfrm>
            <a:custGeom>
              <a:rect b="b" l="l" r="r" t="t"/>
              <a:pathLst>
                <a:path extrusionOk="0" h="2638" w="2776">
                  <a:moveTo>
                    <a:pt x="1383" y="1"/>
                  </a:moveTo>
                  <a:cubicBezTo>
                    <a:pt x="1229" y="1"/>
                    <a:pt x="1073" y="28"/>
                    <a:pt x="920" y="84"/>
                  </a:cubicBezTo>
                  <a:cubicBezTo>
                    <a:pt x="889" y="97"/>
                    <a:pt x="853" y="110"/>
                    <a:pt x="822" y="124"/>
                  </a:cubicBezTo>
                  <a:cubicBezTo>
                    <a:pt x="187" y="412"/>
                    <a:pt x="0" y="1145"/>
                    <a:pt x="245" y="1816"/>
                  </a:cubicBezTo>
                  <a:cubicBezTo>
                    <a:pt x="439" y="2346"/>
                    <a:pt x="852" y="2637"/>
                    <a:pt x="1344" y="2637"/>
                  </a:cubicBezTo>
                  <a:cubicBezTo>
                    <a:pt x="1504" y="2637"/>
                    <a:pt x="1672" y="2607"/>
                    <a:pt x="1843" y="2544"/>
                  </a:cubicBezTo>
                  <a:cubicBezTo>
                    <a:pt x="2203" y="2415"/>
                    <a:pt x="2474" y="2224"/>
                    <a:pt x="2616" y="1900"/>
                  </a:cubicBezTo>
                  <a:cubicBezTo>
                    <a:pt x="2754" y="1594"/>
                    <a:pt x="2776" y="1234"/>
                    <a:pt x="2651" y="892"/>
                  </a:cubicBezTo>
                  <a:cubicBezTo>
                    <a:pt x="2454" y="343"/>
                    <a:pt x="1935" y="1"/>
                    <a:pt x="1383" y="1"/>
                  </a:cubicBezTo>
                  <a:close/>
                </a:path>
              </a:pathLst>
            </a:custGeom>
            <a:solidFill>
              <a:srgbClr val="857E87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5300900" y="1392875"/>
              <a:ext cx="68625" cy="64550"/>
            </a:xfrm>
            <a:custGeom>
              <a:rect b="b" l="l" r="r" t="t"/>
              <a:pathLst>
                <a:path extrusionOk="0" h="2582" w="2745">
                  <a:moveTo>
                    <a:pt x="951" y="1"/>
                  </a:moveTo>
                  <a:lnTo>
                    <a:pt x="951" y="1"/>
                  </a:lnTo>
                  <a:cubicBezTo>
                    <a:pt x="316" y="289"/>
                    <a:pt x="1" y="1022"/>
                    <a:pt x="245" y="1693"/>
                  </a:cubicBezTo>
                  <a:cubicBezTo>
                    <a:pt x="443" y="2242"/>
                    <a:pt x="963" y="2582"/>
                    <a:pt x="1516" y="2582"/>
                  </a:cubicBezTo>
                  <a:cubicBezTo>
                    <a:pt x="1669" y="2582"/>
                    <a:pt x="1825" y="2556"/>
                    <a:pt x="1977" y="2501"/>
                  </a:cubicBezTo>
                  <a:cubicBezTo>
                    <a:pt x="2332" y="2368"/>
                    <a:pt x="2603" y="2101"/>
                    <a:pt x="2745" y="1777"/>
                  </a:cubicBezTo>
                  <a:lnTo>
                    <a:pt x="2745" y="1777"/>
                  </a:lnTo>
                  <a:cubicBezTo>
                    <a:pt x="2714" y="1795"/>
                    <a:pt x="2683" y="1812"/>
                    <a:pt x="2652" y="1821"/>
                  </a:cubicBezTo>
                  <a:cubicBezTo>
                    <a:pt x="2499" y="1877"/>
                    <a:pt x="2342" y="1904"/>
                    <a:pt x="2188" y="1904"/>
                  </a:cubicBezTo>
                  <a:cubicBezTo>
                    <a:pt x="1636" y="1904"/>
                    <a:pt x="1118" y="1562"/>
                    <a:pt x="920" y="1013"/>
                  </a:cubicBezTo>
                  <a:cubicBezTo>
                    <a:pt x="795" y="671"/>
                    <a:pt x="813" y="307"/>
                    <a:pt x="951" y="1"/>
                  </a:cubicBezTo>
                  <a:close/>
                </a:path>
              </a:pathLst>
            </a:custGeom>
            <a:solidFill>
              <a:srgbClr val="6F6571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5128825" y="1511675"/>
              <a:ext cx="81175" cy="61025"/>
            </a:xfrm>
            <a:custGeom>
              <a:rect b="b" l="l" r="r" t="t"/>
              <a:pathLst>
                <a:path extrusionOk="0" h="2441" w="3247">
                  <a:moveTo>
                    <a:pt x="2962" y="0"/>
                  </a:moveTo>
                  <a:lnTo>
                    <a:pt x="0" y="2052"/>
                  </a:lnTo>
                  <a:cubicBezTo>
                    <a:pt x="176" y="2305"/>
                    <a:pt x="458" y="2440"/>
                    <a:pt x="744" y="2440"/>
                  </a:cubicBezTo>
                  <a:cubicBezTo>
                    <a:pt x="920" y="2440"/>
                    <a:pt x="1097" y="2389"/>
                    <a:pt x="1253" y="2283"/>
                  </a:cubicBezTo>
                  <a:lnTo>
                    <a:pt x="2736" y="1257"/>
                  </a:lnTo>
                  <a:cubicBezTo>
                    <a:pt x="3144" y="973"/>
                    <a:pt x="3247" y="413"/>
                    <a:pt x="2962" y="0"/>
                  </a:cubicBezTo>
                  <a:close/>
                </a:path>
              </a:pathLst>
            </a:custGeom>
            <a:solidFill>
              <a:srgbClr val="5D5360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5153025" y="1410200"/>
              <a:ext cx="45550" cy="42775"/>
            </a:xfrm>
            <a:custGeom>
              <a:rect b="b" l="l" r="r" t="t"/>
              <a:pathLst>
                <a:path extrusionOk="0" h="1711" w="1822">
                  <a:moveTo>
                    <a:pt x="609" y="0"/>
                  </a:moveTo>
                  <a:cubicBezTo>
                    <a:pt x="200" y="200"/>
                    <a:pt x="0" y="680"/>
                    <a:pt x="160" y="1119"/>
                  </a:cubicBezTo>
                  <a:cubicBezTo>
                    <a:pt x="292" y="1485"/>
                    <a:pt x="637" y="1711"/>
                    <a:pt x="1006" y="1711"/>
                  </a:cubicBezTo>
                  <a:cubicBezTo>
                    <a:pt x="1109" y="1711"/>
                    <a:pt x="1213" y="1693"/>
                    <a:pt x="1315" y="1657"/>
                  </a:cubicBezTo>
                  <a:cubicBezTo>
                    <a:pt x="1546" y="1572"/>
                    <a:pt x="1723" y="1404"/>
                    <a:pt x="1821" y="1195"/>
                  </a:cubicBezTo>
                  <a:lnTo>
                    <a:pt x="1821" y="1195"/>
                  </a:lnTo>
                  <a:cubicBezTo>
                    <a:pt x="1795" y="1208"/>
                    <a:pt x="1768" y="1226"/>
                    <a:pt x="1737" y="1235"/>
                  </a:cubicBezTo>
                  <a:cubicBezTo>
                    <a:pt x="1635" y="1272"/>
                    <a:pt x="1530" y="1289"/>
                    <a:pt x="1428" y="1289"/>
                  </a:cubicBezTo>
                  <a:cubicBezTo>
                    <a:pt x="1059" y="1289"/>
                    <a:pt x="714" y="1063"/>
                    <a:pt x="582" y="698"/>
                  </a:cubicBezTo>
                  <a:cubicBezTo>
                    <a:pt x="498" y="462"/>
                    <a:pt x="511" y="214"/>
                    <a:pt x="609" y="0"/>
                  </a:cubicBezTo>
                  <a:close/>
                </a:path>
              </a:pathLst>
            </a:custGeom>
            <a:solidFill>
              <a:srgbClr val="DAD8DB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6"/>
          <p:cNvSpPr txBox="1"/>
          <p:nvPr>
            <p:ph type="title"/>
          </p:nvPr>
        </p:nvSpPr>
        <p:spPr>
          <a:xfrm>
            <a:off x="720000" y="18288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798" name="Google Shape;798;p46"/>
          <p:cNvSpPr txBox="1"/>
          <p:nvPr/>
        </p:nvSpPr>
        <p:spPr>
          <a:xfrm>
            <a:off x="237475" y="952350"/>
            <a:ext cx="85617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Char char="●"/>
            </a:pPr>
            <a:r>
              <a:rPr lang="en" sz="2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 up a Web page with instruction videos, circuit diagrams and ready-to-run code to help anyone interested reproduce our origami crafts and IoT telescope models.</a:t>
            </a:r>
            <a:endParaRPr sz="25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Char char="●"/>
            </a:pPr>
            <a:r>
              <a:rPr lang="en" sz="2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Come up with extra tessellation strategies for origami crafting. </a:t>
            </a:r>
            <a:endParaRPr sz="2500">
              <a:solidFill>
                <a:schemeClr val="dk1"/>
              </a:solidFill>
              <a:highlight>
                <a:srgbClr val="FFFF00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Char char="●"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Use extra sensors such as gyroscope and magnetometer to measure the telescope model’s attitude and direction.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500"/>
              <a:buFont typeface="Roboto Condensed"/>
              <a:buChar char="●"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Study how origami techniques can solve other challenges;</a:t>
            </a:r>
            <a:b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Can we fold and unfold ISS modules, complex satellites or</a:t>
            </a:r>
            <a:b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even houses?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99" name="Google Shape;7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000" y="167712"/>
            <a:ext cx="850025" cy="850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0" name="Google Shape;800;p46"/>
          <p:cNvGrpSpPr/>
          <p:nvPr/>
        </p:nvGrpSpPr>
        <p:grpSpPr>
          <a:xfrm>
            <a:off x="8262949" y="3298205"/>
            <a:ext cx="881060" cy="1304377"/>
            <a:chOff x="1921699" y="795930"/>
            <a:chExt cx="881060" cy="1304377"/>
          </a:xfrm>
        </p:grpSpPr>
        <p:sp>
          <p:nvSpPr>
            <p:cNvPr id="801" name="Google Shape;801;p46"/>
            <p:cNvSpPr/>
            <p:nvPr/>
          </p:nvSpPr>
          <p:spPr>
            <a:xfrm rot="1052356">
              <a:off x="2163659" y="1776519"/>
              <a:ext cx="178803" cy="303910"/>
            </a:xfrm>
            <a:custGeom>
              <a:rect b="b" l="l" r="r" t="t"/>
              <a:pathLst>
                <a:path extrusionOk="0" h="3644" w="2144">
                  <a:moveTo>
                    <a:pt x="1072" y="1"/>
                  </a:moveTo>
                  <a:cubicBezTo>
                    <a:pt x="822" y="203"/>
                    <a:pt x="619" y="501"/>
                    <a:pt x="488" y="858"/>
                  </a:cubicBezTo>
                  <a:cubicBezTo>
                    <a:pt x="476" y="858"/>
                    <a:pt x="476" y="846"/>
                    <a:pt x="464" y="834"/>
                  </a:cubicBezTo>
                  <a:cubicBezTo>
                    <a:pt x="191" y="1060"/>
                    <a:pt x="0" y="1477"/>
                    <a:pt x="0" y="1965"/>
                  </a:cubicBezTo>
                  <a:cubicBezTo>
                    <a:pt x="0" y="2453"/>
                    <a:pt x="191" y="2870"/>
                    <a:pt x="464" y="3096"/>
                  </a:cubicBezTo>
                  <a:cubicBezTo>
                    <a:pt x="500" y="3060"/>
                    <a:pt x="536" y="3025"/>
                    <a:pt x="572" y="2989"/>
                  </a:cubicBezTo>
                  <a:cubicBezTo>
                    <a:pt x="703" y="3251"/>
                    <a:pt x="869" y="3477"/>
                    <a:pt x="1072" y="3644"/>
                  </a:cubicBezTo>
                  <a:cubicBezTo>
                    <a:pt x="1274" y="3477"/>
                    <a:pt x="1441" y="3251"/>
                    <a:pt x="1572" y="2977"/>
                  </a:cubicBezTo>
                  <a:cubicBezTo>
                    <a:pt x="1607" y="3025"/>
                    <a:pt x="1643" y="3060"/>
                    <a:pt x="1691" y="3096"/>
                  </a:cubicBezTo>
                  <a:cubicBezTo>
                    <a:pt x="1965" y="2870"/>
                    <a:pt x="2143" y="2453"/>
                    <a:pt x="2143" y="1965"/>
                  </a:cubicBezTo>
                  <a:cubicBezTo>
                    <a:pt x="2143" y="1477"/>
                    <a:pt x="1965" y="1060"/>
                    <a:pt x="1691" y="834"/>
                  </a:cubicBezTo>
                  <a:cubicBezTo>
                    <a:pt x="1679" y="846"/>
                    <a:pt x="1667" y="858"/>
                    <a:pt x="1655" y="870"/>
                  </a:cubicBezTo>
                  <a:cubicBezTo>
                    <a:pt x="1524" y="501"/>
                    <a:pt x="1322" y="203"/>
                    <a:pt x="1072" y="1"/>
                  </a:cubicBezTo>
                  <a:close/>
                </a:path>
              </a:pathLst>
            </a:custGeom>
            <a:solidFill>
              <a:schemeClr val="lt2">
                <a:alpha val="564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 rot="1052356">
              <a:off x="2184474" y="1811446"/>
              <a:ext cx="138106" cy="234438"/>
            </a:xfrm>
            <a:custGeom>
              <a:rect b="b" l="l" r="r" t="t"/>
              <a:pathLst>
                <a:path extrusionOk="0" h="2811" w="1656">
                  <a:moveTo>
                    <a:pt x="822" y="0"/>
                  </a:moveTo>
                  <a:cubicBezTo>
                    <a:pt x="631" y="155"/>
                    <a:pt x="476" y="393"/>
                    <a:pt x="381" y="667"/>
                  </a:cubicBezTo>
                  <a:cubicBezTo>
                    <a:pt x="369" y="655"/>
                    <a:pt x="357" y="655"/>
                    <a:pt x="357" y="643"/>
                  </a:cubicBezTo>
                  <a:cubicBezTo>
                    <a:pt x="143" y="822"/>
                    <a:pt x="0" y="1143"/>
                    <a:pt x="0" y="1512"/>
                  </a:cubicBezTo>
                  <a:cubicBezTo>
                    <a:pt x="0" y="1893"/>
                    <a:pt x="143" y="2215"/>
                    <a:pt x="357" y="2381"/>
                  </a:cubicBezTo>
                  <a:cubicBezTo>
                    <a:pt x="381" y="2358"/>
                    <a:pt x="417" y="2334"/>
                    <a:pt x="441" y="2298"/>
                  </a:cubicBezTo>
                  <a:cubicBezTo>
                    <a:pt x="536" y="2501"/>
                    <a:pt x="667" y="2679"/>
                    <a:pt x="822" y="2810"/>
                  </a:cubicBezTo>
                  <a:cubicBezTo>
                    <a:pt x="976" y="2679"/>
                    <a:pt x="1107" y="2501"/>
                    <a:pt x="1203" y="2298"/>
                  </a:cubicBezTo>
                  <a:cubicBezTo>
                    <a:pt x="1227" y="2322"/>
                    <a:pt x="1262" y="2358"/>
                    <a:pt x="1298" y="2381"/>
                  </a:cubicBezTo>
                  <a:cubicBezTo>
                    <a:pt x="1512" y="2215"/>
                    <a:pt x="1655" y="1893"/>
                    <a:pt x="1655" y="1512"/>
                  </a:cubicBezTo>
                  <a:cubicBezTo>
                    <a:pt x="1655" y="1143"/>
                    <a:pt x="1512" y="822"/>
                    <a:pt x="1298" y="643"/>
                  </a:cubicBezTo>
                  <a:cubicBezTo>
                    <a:pt x="1286" y="655"/>
                    <a:pt x="1274" y="667"/>
                    <a:pt x="1262" y="667"/>
                  </a:cubicBezTo>
                  <a:cubicBezTo>
                    <a:pt x="1167" y="393"/>
                    <a:pt x="1012" y="155"/>
                    <a:pt x="822" y="0"/>
                  </a:cubicBez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 rot="1052356">
              <a:off x="2211459" y="1812843"/>
              <a:ext cx="102328" cy="173806"/>
            </a:xfrm>
            <a:custGeom>
              <a:rect b="b" l="l" r="r" t="t"/>
              <a:pathLst>
                <a:path extrusionOk="0" h="2084" w="1227">
                  <a:moveTo>
                    <a:pt x="608" y="0"/>
                  </a:moveTo>
                  <a:cubicBezTo>
                    <a:pt x="465" y="119"/>
                    <a:pt x="358" y="286"/>
                    <a:pt x="274" y="500"/>
                  </a:cubicBezTo>
                  <a:cubicBezTo>
                    <a:pt x="274" y="488"/>
                    <a:pt x="262" y="488"/>
                    <a:pt x="262" y="476"/>
                  </a:cubicBezTo>
                  <a:cubicBezTo>
                    <a:pt x="108" y="607"/>
                    <a:pt x="0" y="846"/>
                    <a:pt x="0" y="1119"/>
                  </a:cubicBezTo>
                  <a:cubicBezTo>
                    <a:pt x="0" y="1405"/>
                    <a:pt x="108" y="1643"/>
                    <a:pt x="262" y="1774"/>
                  </a:cubicBezTo>
                  <a:cubicBezTo>
                    <a:pt x="286" y="1750"/>
                    <a:pt x="310" y="1727"/>
                    <a:pt x="322" y="1703"/>
                  </a:cubicBezTo>
                  <a:cubicBezTo>
                    <a:pt x="405" y="1858"/>
                    <a:pt x="501" y="1989"/>
                    <a:pt x="608" y="2084"/>
                  </a:cubicBezTo>
                  <a:cubicBezTo>
                    <a:pt x="727" y="1989"/>
                    <a:pt x="822" y="1858"/>
                    <a:pt x="893" y="1703"/>
                  </a:cubicBezTo>
                  <a:cubicBezTo>
                    <a:pt x="917" y="1727"/>
                    <a:pt x="941" y="1750"/>
                    <a:pt x="965" y="1774"/>
                  </a:cubicBezTo>
                  <a:cubicBezTo>
                    <a:pt x="1120" y="1643"/>
                    <a:pt x="1227" y="1405"/>
                    <a:pt x="1227" y="1119"/>
                  </a:cubicBezTo>
                  <a:cubicBezTo>
                    <a:pt x="1227" y="846"/>
                    <a:pt x="1120" y="607"/>
                    <a:pt x="965" y="476"/>
                  </a:cubicBezTo>
                  <a:cubicBezTo>
                    <a:pt x="953" y="488"/>
                    <a:pt x="941" y="488"/>
                    <a:pt x="941" y="500"/>
                  </a:cubicBezTo>
                  <a:cubicBezTo>
                    <a:pt x="858" y="298"/>
                    <a:pt x="751" y="119"/>
                    <a:pt x="608" y="0"/>
                  </a:cubicBezTo>
                  <a:close/>
                </a:path>
              </a:pathLst>
            </a:custGeom>
            <a:solidFill>
              <a:schemeClr val="lt1">
                <a:alpha val="564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6"/>
            <p:cNvSpPr/>
            <p:nvPr/>
          </p:nvSpPr>
          <p:spPr>
            <a:xfrm rot="1052356">
              <a:off x="2159179" y="1626523"/>
              <a:ext cx="293975" cy="254287"/>
            </a:xfrm>
            <a:custGeom>
              <a:rect b="b" l="l" r="r" t="t"/>
              <a:pathLst>
                <a:path extrusionOk="0" h="3049" w="3525">
                  <a:moveTo>
                    <a:pt x="1" y="0"/>
                  </a:moveTo>
                  <a:lnTo>
                    <a:pt x="739" y="3048"/>
                  </a:lnTo>
                  <a:lnTo>
                    <a:pt x="2787" y="3048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6"/>
            <p:cNvSpPr/>
            <p:nvPr/>
          </p:nvSpPr>
          <p:spPr>
            <a:xfrm rot="1052356">
              <a:off x="2162178" y="1607083"/>
              <a:ext cx="164959" cy="254287"/>
            </a:xfrm>
            <a:custGeom>
              <a:rect b="b" l="l" r="r" t="t"/>
              <a:pathLst>
                <a:path extrusionOk="0" h="3049" w="1978">
                  <a:moveTo>
                    <a:pt x="1" y="0"/>
                  </a:moveTo>
                  <a:lnTo>
                    <a:pt x="739" y="3048"/>
                  </a:lnTo>
                  <a:lnTo>
                    <a:pt x="1977" y="3048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 rot="1052356">
              <a:off x="1976266" y="1374285"/>
              <a:ext cx="279047" cy="405158"/>
            </a:xfrm>
            <a:custGeom>
              <a:rect b="b" l="l" r="r" t="t"/>
              <a:pathLst>
                <a:path extrusionOk="0" h="4858" w="3346">
                  <a:moveTo>
                    <a:pt x="0" y="0"/>
                  </a:moveTo>
                  <a:lnTo>
                    <a:pt x="1286" y="4858"/>
                  </a:lnTo>
                  <a:lnTo>
                    <a:pt x="2203" y="4858"/>
                  </a:lnTo>
                  <a:cubicBezTo>
                    <a:pt x="2203" y="4858"/>
                    <a:pt x="2441" y="2643"/>
                    <a:pt x="3346" y="2429"/>
                  </a:cubicBezTo>
                  <a:lnTo>
                    <a:pt x="2572" y="1191"/>
                  </a:lnTo>
                  <a:cubicBezTo>
                    <a:pt x="2572" y="1191"/>
                    <a:pt x="2518" y="1196"/>
                    <a:pt x="2428" y="1196"/>
                  </a:cubicBezTo>
                  <a:cubicBezTo>
                    <a:pt x="2040" y="1196"/>
                    <a:pt x="986" y="1094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6"/>
            <p:cNvSpPr/>
            <p:nvPr/>
          </p:nvSpPr>
          <p:spPr>
            <a:xfrm rot="1052356">
              <a:off x="1979404" y="1353940"/>
              <a:ext cx="144027" cy="405158"/>
            </a:xfrm>
            <a:custGeom>
              <a:rect b="b" l="l" r="r" t="t"/>
              <a:pathLst>
                <a:path extrusionOk="0" h="4858" w="1727">
                  <a:moveTo>
                    <a:pt x="0" y="0"/>
                  </a:moveTo>
                  <a:lnTo>
                    <a:pt x="1286" y="4858"/>
                  </a:lnTo>
                  <a:lnTo>
                    <a:pt x="1727" y="485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6"/>
            <p:cNvSpPr/>
            <p:nvPr/>
          </p:nvSpPr>
          <p:spPr>
            <a:xfrm rot="1052356">
              <a:off x="2422220" y="1515232"/>
              <a:ext cx="279047" cy="405158"/>
            </a:xfrm>
            <a:custGeom>
              <a:rect b="b" l="l" r="r" t="t"/>
              <a:pathLst>
                <a:path extrusionOk="0" h="4858" w="3346">
                  <a:moveTo>
                    <a:pt x="2536" y="0"/>
                  </a:moveTo>
                  <a:cubicBezTo>
                    <a:pt x="2362" y="1094"/>
                    <a:pt x="1306" y="1196"/>
                    <a:pt x="918" y="1196"/>
                  </a:cubicBezTo>
                  <a:cubicBezTo>
                    <a:pt x="828" y="1196"/>
                    <a:pt x="774" y="1191"/>
                    <a:pt x="774" y="1191"/>
                  </a:cubicBezTo>
                  <a:lnTo>
                    <a:pt x="0" y="2429"/>
                  </a:lnTo>
                  <a:cubicBezTo>
                    <a:pt x="917" y="2643"/>
                    <a:pt x="1155" y="4858"/>
                    <a:pt x="1155" y="4858"/>
                  </a:cubicBezTo>
                  <a:lnTo>
                    <a:pt x="2060" y="4858"/>
                  </a:lnTo>
                  <a:lnTo>
                    <a:pt x="3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 rot="1052356">
              <a:off x="2555080" y="1535729"/>
              <a:ext cx="143026" cy="405158"/>
            </a:xfrm>
            <a:custGeom>
              <a:rect b="b" l="l" r="r" t="t"/>
              <a:pathLst>
                <a:path extrusionOk="0" h="4858" w="1715">
                  <a:moveTo>
                    <a:pt x="1286" y="0"/>
                  </a:moveTo>
                  <a:lnTo>
                    <a:pt x="0" y="4858"/>
                  </a:lnTo>
                  <a:lnTo>
                    <a:pt x="429" y="4858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6"/>
            <p:cNvSpPr/>
            <p:nvPr/>
          </p:nvSpPr>
          <p:spPr>
            <a:xfrm rot="1052356">
              <a:off x="2217169" y="840277"/>
              <a:ext cx="446925" cy="989127"/>
            </a:xfrm>
            <a:custGeom>
              <a:rect b="b" l="l" r="r" t="t"/>
              <a:pathLst>
                <a:path extrusionOk="0" h="11860" w="5359">
                  <a:moveTo>
                    <a:pt x="2680" y="1"/>
                  </a:move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4323" y="10407"/>
                    <a:pt x="5359" y="8287"/>
                    <a:pt x="5359" y="5930"/>
                  </a:cubicBezTo>
                  <a:cubicBezTo>
                    <a:pt x="5359" y="3561"/>
                    <a:pt x="4323" y="1441"/>
                    <a:pt x="2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6"/>
            <p:cNvSpPr/>
            <p:nvPr/>
          </p:nvSpPr>
          <p:spPr>
            <a:xfrm rot="1052356">
              <a:off x="2222363" y="806613"/>
              <a:ext cx="223504" cy="989127"/>
            </a:xfrm>
            <a:custGeom>
              <a:rect b="b" l="l" r="r" t="t"/>
              <a:pathLst>
                <a:path extrusionOk="0" h="11860" w="2680">
                  <a:moveTo>
                    <a:pt x="2680" y="1"/>
                  </a:moveTo>
                  <a:lnTo>
                    <a:pt x="2680" y="1"/>
                  </a:lnTo>
                  <a:cubicBezTo>
                    <a:pt x="1037" y="1441"/>
                    <a:pt x="1" y="3561"/>
                    <a:pt x="1" y="5930"/>
                  </a:cubicBezTo>
                  <a:cubicBezTo>
                    <a:pt x="1" y="8287"/>
                    <a:pt x="1037" y="10407"/>
                    <a:pt x="2680" y="11859"/>
                  </a:cubicBezTo>
                  <a:cubicBezTo>
                    <a:pt x="1739" y="9621"/>
                    <a:pt x="1346" y="8287"/>
                    <a:pt x="1346" y="5930"/>
                  </a:cubicBezTo>
                  <a:cubicBezTo>
                    <a:pt x="1346" y="3739"/>
                    <a:pt x="1513" y="2001"/>
                    <a:pt x="2680" y="1"/>
                  </a:cubicBezTo>
                  <a:close/>
                </a:path>
              </a:pathLst>
            </a:custGeom>
            <a:solidFill>
              <a:schemeClr val="dk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6"/>
            <p:cNvSpPr/>
            <p:nvPr/>
          </p:nvSpPr>
          <p:spPr>
            <a:xfrm rot="1052356">
              <a:off x="2435400" y="873944"/>
              <a:ext cx="223504" cy="989127"/>
            </a:xfrm>
            <a:custGeom>
              <a:rect b="b" l="l" r="r" t="t"/>
              <a:pathLst>
                <a:path extrusionOk="0" h="11860" w="2680">
                  <a:moveTo>
                    <a:pt x="1" y="1"/>
                  </a:moveTo>
                  <a:lnTo>
                    <a:pt x="1" y="1"/>
                  </a:lnTo>
                  <a:cubicBezTo>
                    <a:pt x="1179" y="2001"/>
                    <a:pt x="1334" y="3739"/>
                    <a:pt x="1334" y="5930"/>
                  </a:cubicBezTo>
                  <a:cubicBezTo>
                    <a:pt x="1334" y="8287"/>
                    <a:pt x="953" y="9621"/>
                    <a:pt x="1" y="11859"/>
                  </a:cubicBezTo>
                  <a:cubicBezTo>
                    <a:pt x="1644" y="10407"/>
                    <a:pt x="2680" y="8287"/>
                    <a:pt x="2680" y="5930"/>
                  </a:cubicBezTo>
                  <a:cubicBezTo>
                    <a:pt x="2680" y="3561"/>
                    <a:pt x="1644" y="1441"/>
                    <a:pt x="1" y="1"/>
                  </a:cubicBezTo>
                  <a:close/>
                </a:path>
              </a:pathLst>
            </a:custGeom>
            <a:solidFill>
              <a:schemeClr val="lt1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6"/>
            <p:cNvSpPr/>
            <p:nvPr/>
          </p:nvSpPr>
          <p:spPr>
            <a:xfrm rot="1052356">
              <a:off x="2289343" y="1139817"/>
              <a:ext cx="323831" cy="322842"/>
            </a:xfrm>
            <a:custGeom>
              <a:rect b="b" l="l" r="r" t="t"/>
              <a:pathLst>
                <a:path extrusionOk="0" h="3871" w="3883">
                  <a:moveTo>
                    <a:pt x="1942" y="1"/>
                  </a:moveTo>
                  <a:cubicBezTo>
                    <a:pt x="870" y="1"/>
                    <a:pt x="1" y="870"/>
                    <a:pt x="1" y="1929"/>
                  </a:cubicBezTo>
                  <a:cubicBezTo>
                    <a:pt x="1" y="3001"/>
                    <a:pt x="870" y="3870"/>
                    <a:pt x="1942" y="3870"/>
                  </a:cubicBezTo>
                  <a:cubicBezTo>
                    <a:pt x="3013" y="3870"/>
                    <a:pt x="3882" y="3001"/>
                    <a:pt x="3882" y="1929"/>
                  </a:cubicBezTo>
                  <a:cubicBezTo>
                    <a:pt x="3882" y="870"/>
                    <a:pt x="3013" y="1"/>
                    <a:pt x="1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6"/>
            <p:cNvSpPr/>
            <p:nvPr/>
          </p:nvSpPr>
          <p:spPr>
            <a:xfrm rot="1052356">
              <a:off x="2331137" y="1181531"/>
              <a:ext cx="240350" cy="239359"/>
            </a:xfrm>
            <a:custGeom>
              <a:rect b="b" l="l" r="r" t="t"/>
              <a:pathLst>
                <a:path extrusionOk="0" h="2870" w="2882">
                  <a:moveTo>
                    <a:pt x="1441" y="1"/>
                  </a:moveTo>
                  <a:cubicBezTo>
                    <a:pt x="655" y="1"/>
                    <a:pt x="0" y="644"/>
                    <a:pt x="0" y="1429"/>
                  </a:cubicBezTo>
                  <a:cubicBezTo>
                    <a:pt x="0" y="2227"/>
                    <a:pt x="655" y="2870"/>
                    <a:pt x="1441" y="2870"/>
                  </a:cubicBezTo>
                  <a:cubicBezTo>
                    <a:pt x="2238" y="2870"/>
                    <a:pt x="2881" y="2227"/>
                    <a:pt x="2881" y="1429"/>
                  </a:cubicBezTo>
                  <a:cubicBezTo>
                    <a:pt x="2881" y="644"/>
                    <a:pt x="2238" y="1"/>
                    <a:pt x="1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6"/>
            <p:cNvSpPr/>
            <p:nvPr/>
          </p:nvSpPr>
          <p:spPr>
            <a:xfrm rot="1052356">
              <a:off x="2371302" y="1236349"/>
              <a:ext cx="191730" cy="190736"/>
            </a:xfrm>
            <a:custGeom>
              <a:rect b="b" l="l" r="r" t="t"/>
              <a:pathLst>
                <a:path extrusionOk="0" h="2287" w="2299">
                  <a:moveTo>
                    <a:pt x="2013" y="1"/>
                  </a:moveTo>
                  <a:lnTo>
                    <a:pt x="0" y="2001"/>
                  </a:lnTo>
                  <a:cubicBezTo>
                    <a:pt x="239" y="2180"/>
                    <a:pt x="536" y="2287"/>
                    <a:pt x="858" y="2287"/>
                  </a:cubicBezTo>
                  <a:cubicBezTo>
                    <a:pt x="929" y="2287"/>
                    <a:pt x="1001" y="2287"/>
                    <a:pt x="1060" y="2275"/>
                  </a:cubicBezTo>
                  <a:lnTo>
                    <a:pt x="2286" y="1061"/>
                  </a:lnTo>
                  <a:cubicBezTo>
                    <a:pt x="2286" y="989"/>
                    <a:pt x="2298" y="918"/>
                    <a:pt x="2298" y="846"/>
                  </a:cubicBezTo>
                  <a:cubicBezTo>
                    <a:pt x="2298" y="525"/>
                    <a:pt x="2191" y="239"/>
                    <a:pt x="2013" y="1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6"/>
            <p:cNvSpPr/>
            <p:nvPr/>
          </p:nvSpPr>
          <p:spPr>
            <a:xfrm rot="1052356">
              <a:off x="2353272" y="1166099"/>
              <a:ext cx="117256" cy="117261"/>
            </a:xfrm>
            <a:custGeom>
              <a:rect b="b" l="l" r="r" t="t"/>
              <a:pathLst>
                <a:path extrusionOk="0" h="1406" w="1406">
                  <a:moveTo>
                    <a:pt x="1406" y="1"/>
                  </a:moveTo>
                  <a:cubicBezTo>
                    <a:pt x="1263" y="1"/>
                    <a:pt x="1120" y="24"/>
                    <a:pt x="1001" y="60"/>
                  </a:cubicBezTo>
                  <a:lnTo>
                    <a:pt x="60" y="1001"/>
                  </a:lnTo>
                  <a:cubicBezTo>
                    <a:pt x="25" y="1132"/>
                    <a:pt x="1" y="1263"/>
                    <a:pt x="1" y="1406"/>
                  </a:cubicBezTo>
                  <a:lnTo>
                    <a:pt x="1406" y="1"/>
                  </a:ln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6"/>
            <p:cNvSpPr/>
            <p:nvPr/>
          </p:nvSpPr>
          <p:spPr>
            <a:xfrm rot="1052356">
              <a:off x="2343667" y="1178349"/>
              <a:ext cx="183807" cy="183731"/>
            </a:xfrm>
            <a:custGeom>
              <a:rect b="b" l="l" r="r" t="t"/>
              <a:pathLst>
                <a:path extrusionOk="0" h="2203" w="2204">
                  <a:moveTo>
                    <a:pt x="1727" y="0"/>
                  </a:moveTo>
                  <a:lnTo>
                    <a:pt x="1" y="1727"/>
                  </a:lnTo>
                  <a:cubicBezTo>
                    <a:pt x="36" y="1893"/>
                    <a:pt x="108" y="2060"/>
                    <a:pt x="203" y="2203"/>
                  </a:cubicBezTo>
                  <a:lnTo>
                    <a:pt x="2203" y="203"/>
                  </a:lnTo>
                  <a:cubicBezTo>
                    <a:pt x="2060" y="107"/>
                    <a:pt x="1894" y="36"/>
                    <a:pt x="1727" y="0"/>
                  </a:cubicBezTo>
                  <a:close/>
                </a:path>
              </a:pathLst>
            </a:custGeom>
            <a:solidFill>
              <a:schemeClr val="lt1">
                <a:alpha val="313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7"/>
          <p:cNvSpPr txBox="1"/>
          <p:nvPr>
            <p:ph type="title"/>
          </p:nvPr>
        </p:nvSpPr>
        <p:spPr>
          <a:xfrm>
            <a:off x="720000" y="1730525"/>
            <a:ext cx="4798500" cy="19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Presented by </a:t>
            </a:r>
            <a:r>
              <a:rPr lang="en" sz="2400">
                <a:solidFill>
                  <a:schemeClr val="lt1"/>
                </a:solidFill>
              </a:rPr>
              <a:t>JIMMY IN THE BOX: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Takeshi, Hanna, Yuto and Misaki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35"/>
          <p:cNvPicPr preferRelativeResize="0"/>
          <p:nvPr/>
        </p:nvPicPr>
        <p:blipFill rotWithShape="1">
          <a:blip r:embed="rId3">
            <a:alphaModFix/>
          </a:blip>
          <a:srcRect b="23363" l="27192" r="5864" t="4303"/>
          <a:stretch/>
        </p:blipFill>
        <p:spPr>
          <a:xfrm>
            <a:off x="682650" y="903049"/>
            <a:ext cx="1068600" cy="114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02" name="Google Shape;6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831" y="903049"/>
            <a:ext cx="1062600" cy="1148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03" name="Google Shape;603;p35"/>
          <p:cNvGrpSpPr/>
          <p:nvPr/>
        </p:nvGrpSpPr>
        <p:grpSpPr>
          <a:xfrm>
            <a:off x="7394100" y="916000"/>
            <a:ext cx="1062600" cy="1062600"/>
            <a:chOff x="6708300" y="1441912"/>
            <a:chExt cx="1062600" cy="1062600"/>
          </a:xfrm>
        </p:grpSpPr>
        <p:sp>
          <p:nvSpPr>
            <p:cNvPr id="604" name="Google Shape;604;p35"/>
            <p:cNvSpPr/>
            <p:nvPr/>
          </p:nvSpPr>
          <p:spPr>
            <a:xfrm>
              <a:off x="6708300" y="1441912"/>
              <a:ext cx="1062600" cy="10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5" name="Google Shape;605;p35"/>
            <p:cNvGrpSpPr/>
            <p:nvPr/>
          </p:nvGrpSpPr>
          <p:grpSpPr>
            <a:xfrm>
              <a:off x="6871193" y="1613877"/>
              <a:ext cx="717559" cy="694609"/>
              <a:chOff x="1535393" y="1613877"/>
              <a:chExt cx="717559" cy="694609"/>
            </a:xfrm>
          </p:grpSpPr>
          <p:sp>
            <p:nvSpPr>
              <p:cNvPr id="606" name="Google Shape;606;p35"/>
              <p:cNvSpPr/>
              <p:nvPr/>
            </p:nvSpPr>
            <p:spPr>
              <a:xfrm>
                <a:off x="1535393" y="2147360"/>
                <a:ext cx="80032" cy="79648"/>
              </a:xfrm>
              <a:custGeom>
                <a:rect b="b" l="l" r="r" t="t"/>
                <a:pathLst>
                  <a:path extrusionOk="0" h="2489" w="2501">
                    <a:moveTo>
                      <a:pt x="1251" y="0"/>
                    </a:moveTo>
                    <a:cubicBezTo>
                      <a:pt x="560" y="0"/>
                      <a:pt x="0" y="560"/>
                      <a:pt x="0" y="1250"/>
                    </a:cubicBezTo>
                    <a:cubicBezTo>
                      <a:pt x="0" y="1929"/>
                      <a:pt x="560" y="2489"/>
                      <a:pt x="1251" y="2489"/>
                    </a:cubicBezTo>
                    <a:cubicBezTo>
                      <a:pt x="1941" y="2489"/>
                      <a:pt x="2501" y="1929"/>
                      <a:pt x="2501" y="1250"/>
                    </a:cubicBezTo>
                    <a:cubicBezTo>
                      <a:pt x="2501" y="560"/>
                      <a:pt x="1941" y="0"/>
                      <a:pt x="1251" y="0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5"/>
              <p:cNvSpPr/>
              <p:nvPr/>
            </p:nvSpPr>
            <p:spPr>
              <a:xfrm>
                <a:off x="1653099" y="1613877"/>
                <a:ext cx="123486" cy="123592"/>
              </a:xfrm>
              <a:custGeom>
                <a:rect b="b" l="l" r="r" t="t"/>
                <a:pathLst>
                  <a:path extrusionOk="0" h="10229" w="10216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5"/>
              <p:cNvSpPr/>
              <p:nvPr/>
            </p:nvSpPr>
            <p:spPr>
              <a:xfrm>
                <a:off x="2208824" y="1938946"/>
                <a:ext cx="44128" cy="44000"/>
              </a:xfrm>
              <a:custGeom>
                <a:rect b="b" l="l" r="r" t="t"/>
                <a:pathLst>
                  <a:path extrusionOk="0" h="3847" w="3859">
                    <a:moveTo>
                      <a:pt x="1930" y="1"/>
                    </a:moveTo>
                    <a:cubicBezTo>
                      <a:pt x="870" y="1"/>
                      <a:pt x="1" y="858"/>
                      <a:pt x="1" y="1929"/>
                    </a:cubicBezTo>
                    <a:cubicBezTo>
                      <a:pt x="1" y="2989"/>
                      <a:pt x="870" y="3846"/>
                      <a:pt x="1930" y="3846"/>
                    </a:cubicBezTo>
                    <a:cubicBezTo>
                      <a:pt x="2989" y="3846"/>
                      <a:pt x="3858" y="2989"/>
                      <a:pt x="3858" y="1929"/>
                    </a:cubicBezTo>
                    <a:cubicBezTo>
                      <a:pt x="3858" y="858"/>
                      <a:pt x="2989" y="1"/>
                      <a:pt x="1930" y="1"/>
                    </a:cubicBez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5"/>
              <p:cNvSpPr/>
              <p:nvPr/>
            </p:nvSpPr>
            <p:spPr>
              <a:xfrm>
                <a:off x="2068550" y="2228367"/>
                <a:ext cx="80042" cy="80119"/>
              </a:xfrm>
              <a:custGeom>
                <a:rect b="b" l="l" r="r" t="t"/>
                <a:pathLst>
                  <a:path extrusionOk="0" h="10229" w="10216">
                    <a:moveTo>
                      <a:pt x="5108" y="1"/>
                    </a:moveTo>
                    <a:lnTo>
                      <a:pt x="3310" y="3311"/>
                    </a:lnTo>
                    <a:lnTo>
                      <a:pt x="0" y="5108"/>
                    </a:lnTo>
                    <a:lnTo>
                      <a:pt x="3310" y="6918"/>
                    </a:lnTo>
                    <a:lnTo>
                      <a:pt x="5108" y="10228"/>
                    </a:lnTo>
                    <a:lnTo>
                      <a:pt x="6918" y="6918"/>
                    </a:lnTo>
                    <a:lnTo>
                      <a:pt x="10216" y="5108"/>
                    </a:lnTo>
                    <a:lnTo>
                      <a:pt x="6918" y="3311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lt1">
                  <a:alpha val="1254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0" name="Google Shape;610;p35"/>
          <p:cNvSpPr txBox="1"/>
          <p:nvPr>
            <p:ph type="title"/>
          </p:nvPr>
        </p:nvSpPr>
        <p:spPr>
          <a:xfrm>
            <a:off x="722376" y="18288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147425" y="2590800"/>
            <a:ext cx="2103000" cy="256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9th grader </a:t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at Belmont high</a:t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Love making origami or any other craft, table tennis, video games, watching youtube, and anime</a:t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Created the cardboard sword/ spear (in the icon), origami dragon, Infinity cube</a:t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12" name="Google Shape;612;p35"/>
          <p:cNvSpPr txBox="1"/>
          <p:nvPr>
            <p:ph idx="2" type="subTitle"/>
          </p:nvPr>
        </p:nvSpPr>
        <p:spPr>
          <a:xfrm>
            <a:off x="2396204" y="2590800"/>
            <a:ext cx="2103000" cy="256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6th grader</a:t>
            </a:r>
            <a:br>
              <a:rPr lang="en"/>
            </a:br>
            <a:r>
              <a:rPr lang="en"/>
              <a:t>Plays the piano, </a:t>
            </a:r>
            <a:r>
              <a:rPr lang="en"/>
              <a:t>ukulele and </a:t>
            </a:r>
            <a:r>
              <a:rPr lang="en"/>
              <a:t>tennis. Likes cooking, camping</a:t>
            </a:r>
            <a:r>
              <a:rPr lang="en"/>
              <a:t> and </a:t>
            </a:r>
            <a:r>
              <a:rPr lang="en"/>
              <a:t>Roblox. Runs 2 </a:t>
            </a:r>
            <a:r>
              <a:rPr lang="en"/>
              <a:t>businesses.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a science project about “Miura fold,” which was used in a Japanese space mission.</a:t>
            </a:r>
            <a:endParaRPr/>
          </a:p>
        </p:txBody>
      </p:sp>
      <p:sp>
        <p:nvSpPr>
          <p:cNvPr id="613" name="Google Shape;613;p35"/>
          <p:cNvSpPr txBox="1"/>
          <p:nvPr>
            <p:ph idx="3" type="subTitle"/>
          </p:nvPr>
        </p:nvSpPr>
        <p:spPr>
          <a:xfrm>
            <a:off x="4644982" y="2590800"/>
            <a:ext cx="2103000" cy="256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5th grader at Chenery Middle School.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love playing soccer, gaming and camping!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⚽️ 🎮 🏕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Supported fundraising for people in need of food by spreading Origami Challenge Project.</a:t>
            </a:r>
            <a:endParaRPr/>
          </a:p>
        </p:txBody>
      </p:sp>
      <p:sp>
        <p:nvSpPr>
          <p:cNvPr id="614" name="Google Shape;614;p35"/>
          <p:cNvSpPr txBox="1"/>
          <p:nvPr>
            <p:ph idx="4" type="subTitle"/>
          </p:nvPr>
        </p:nvSpPr>
        <p:spPr>
          <a:xfrm>
            <a:off x="4505700" y="2201325"/>
            <a:ext cx="2368200" cy="3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Yuto</a:t>
            </a:r>
            <a:endParaRPr/>
          </a:p>
        </p:txBody>
      </p:sp>
      <p:sp>
        <p:nvSpPr>
          <p:cNvPr id="615" name="Google Shape;615;p35"/>
          <p:cNvSpPr txBox="1"/>
          <p:nvPr>
            <p:ph idx="5" type="subTitle"/>
          </p:nvPr>
        </p:nvSpPr>
        <p:spPr>
          <a:xfrm>
            <a:off x="2270100" y="2201325"/>
            <a:ext cx="2368200" cy="3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</a:t>
            </a:r>
            <a:endParaRPr/>
          </a:p>
        </p:txBody>
      </p:sp>
      <p:sp>
        <p:nvSpPr>
          <p:cNvPr id="616" name="Google Shape;616;p35"/>
          <p:cNvSpPr txBox="1"/>
          <p:nvPr>
            <p:ph idx="6" type="subTitle"/>
          </p:nvPr>
        </p:nvSpPr>
        <p:spPr>
          <a:xfrm>
            <a:off x="34500" y="2201406"/>
            <a:ext cx="2368200" cy="3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Takeshi</a:t>
            </a:r>
            <a:endParaRPr/>
          </a:p>
        </p:txBody>
      </p:sp>
      <p:pic>
        <p:nvPicPr>
          <p:cNvPr id="617" name="Google Shape;617;p35"/>
          <p:cNvPicPr preferRelativeResize="0"/>
          <p:nvPr/>
        </p:nvPicPr>
        <p:blipFill rotWithShape="1">
          <a:blip r:embed="rId5">
            <a:alphaModFix/>
          </a:blip>
          <a:srcRect b="46158" l="24287" r="24070" t="0"/>
          <a:stretch/>
        </p:blipFill>
        <p:spPr>
          <a:xfrm>
            <a:off x="5159000" y="903049"/>
            <a:ext cx="1062600" cy="11076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618" name="Google Shape;61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9000" y="167712"/>
            <a:ext cx="850025" cy="8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5"/>
          <p:cNvSpPr txBox="1"/>
          <p:nvPr>
            <p:ph idx="3" type="subTitle"/>
          </p:nvPr>
        </p:nvSpPr>
        <p:spPr>
          <a:xfrm>
            <a:off x="6893761" y="2590800"/>
            <a:ext cx="2103000" cy="256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11th grader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Belmont high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 Track and field, genshin impact, anime, and reading,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Volunteered at binnovative.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origami christmas tree, flowers, paper toy</a:t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6741300" y="2201325"/>
            <a:ext cx="2368200" cy="3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Misaki</a:t>
            </a:r>
            <a:endParaRPr/>
          </a:p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7">
            <a:alphaModFix/>
          </a:blip>
          <a:srcRect b="24870" l="10047" r="35140" t="17996"/>
          <a:stretch/>
        </p:blipFill>
        <p:spPr>
          <a:xfrm>
            <a:off x="7394100" y="903049"/>
            <a:ext cx="1062600" cy="110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"/>
          <p:cNvSpPr txBox="1"/>
          <p:nvPr>
            <p:ph type="title"/>
          </p:nvPr>
        </p:nvSpPr>
        <p:spPr>
          <a:xfrm>
            <a:off x="720000" y="18288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Background </a:t>
            </a:r>
            <a:endParaRPr/>
          </a:p>
        </p:txBody>
      </p:sp>
      <p:sp>
        <p:nvSpPr>
          <p:cNvPr id="627" name="Google Shape;627;p36"/>
          <p:cNvSpPr txBox="1"/>
          <p:nvPr/>
        </p:nvSpPr>
        <p:spPr>
          <a:xfrm>
            <a:off x="356616" y="914400"/>
            <a:ext cx="84435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have diverse skills and experience.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6949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21"/>
              <a:buFont typeface="Roboto Condensed"/>
              <a:buChar char="○"/>
            </a:pPr>
            <a:r>
              <a:rPr lang="en" sz="202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Origami crafting </a:t>
            </a:r>
            <a:endParaRPr sz="202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6949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21"/>
              <a:buFont typeface="Roboto Condensed"/>
              <a:buChar char="○"/>
            </a:pPr>
            <a:r>
              <a:rPr lang="en" sz="202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Internet-of-Things (IoT) programming with Raspberry Pi </a:t>
            </a:r>
            <a:endParaRPr sz="202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all are WOW-ed by how the James Webb Space Telescope (JWST) uses origami-like folding and unfolding.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8" name="Google Shape;628;p36"/>
          <p:cNvSpPr txBox="1"/>
          <p:nvPr/>
        </p:nvSpPr>
        <p:spPr>
          <a:xfrm>
            <a:off x="4064075" y="4822000"/>
            <a:ext cx="507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Sources: 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https://www.flickr.com/photos/nasawebbtelescope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/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,  https://svs.gsfc.nasa.gov/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29" name="Google Shape;6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75" y="3182825"/>
            <a:ext cx="2537238" cy="16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6449" y="3200500"/>
            <a:ext cx="2223925" cy="168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2754" y="3200500"/>
            <a:ext cx="2138621" cy="16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2993" y="3182825"/>
            <a:ext cx="1071075" cy="196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7"/>
          <p:cNvSpPr txBox="1"/>
          <p:nvPr/>
        </p:nvSpPr>
        <p:spPr>
          <a:xfrm>
            <a:off x="356616" y="914400"/>
            <a:ext cx="84552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goal: Making computerized origami models for JWST 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Condensed"/>
              <a:buChar char="○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By the way, JWST’s </a:t>
            </a: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</a:t>
            </a: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deployment</a:t>
            </a: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”</a:t>
            </a: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process looked like a Jack-in-the-box for us!  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2" marL="11430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Condensed"/>
              <a:buChar char="■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So, we decided to replace “Jack” with “Jimmy” for our project name, </a:t>
            </a:r>
            <a:b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respecting Mr. Webb, who supported many science projects at NASA.</a:t>
            </a:r>
            <a:endParaRPr sz="2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8" name="Google Shape;638;p37"/>
          <p:cNvSpPr txBox="1"/>
          <p:nvPr>
            <p:ph type="title"/>
          </p:nvPr>
        </p:nvSpPr>
        <p:spPr>
          <a:xfrm>
            <a:off x="720000" y="179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Project: </a:t>
            </a:r>
            <a:r>
              <a:rPr lang="en" strike="sngStrike"/>
              <a:t>Jack</a:t>
            </a:r>
            <a:r>
              <a:rPr lang="en"/>
              <a:t> Jimmy in the Box</a:t>
            </a:r>
            <a:endParaRPr/>
          </a:p>
        </p:txBody>
      </p:sp>
      <p:pic>
        <p:nvPicPr>
          <p:cNvPr id="639" name="Google Shape;6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25" y="3454300"/>
            <a:ext cx="170745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681" y="3454300"/>
            <a:ext cx="919986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372" y="3454300"/>
            <a:ext cx="1167507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7584" y="3454300"/>
            <a:ext cx="1553375" cy="128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1664" y="3454300"/>
            <a:ext cx="1649607" cy="12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41975" y="3454299"/>
            <a:ext cx="1405802" cy="12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7"/>
          <p:cNvSpPr txBox="1"/>
          <p:nvPr/>
        </p:nvSpPr>
        <p:spPr>
          <a:xfrm>
            <a:off x="6514125" y="4804800"/>
            <a:ext cx="262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Sources: </a:t>
            </a: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Northrop Grumman’s YouTube channel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8"/>
          <p:cNvSpPr txBox="1"/>
          <p:nvPr/>
        </p:nvSpPr>
        <p:spPr>
          <a:xfrm>
            <a:off x="356625" y="914400"/>
            <a:ext cx="84429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Started with Eric Gjerde’s famous hexagonal tessellation</a:t>
            </a:r>
            <a:b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model JWST’s primary mirror.  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○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Elegant, but not that similar because hexagons overlap to spread. 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Customized the folding strategy to better model primary mirror. 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1" name="Google Shape;651;p38"/>
          <p:cNvSpPr txBox="1"/>
          <p:nvPr>
            <p:ph type="title"/>
          </p:nvPr>
        </p:nvSpPr>
        <p:spPr>
          <a:xfrm>
            <a:off x="720000" y="179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Origami Crafting for the Primary Mirror</a:t>
            </a:r>
            <a:endParaRPr/>
          </a:p>
        </p:txBody>
      </p:sp>
      <p:pic>
        <p:nvPicPr>
          <p:cNvPr id="652" name="Google Shape;6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4825" y="952350"/>
            <a:ext cx="1103150" cy="12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170" y="3295405"/>
            <a:ext cx="1915208" cy="171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0697" y="3295405"/>
            <a:ext cx="1614300" cy="1712334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8"/>
          <p:cNvSpPr txBox="1"/>
          <p:nvPr/>
        </p:nvSpPr>
        <p:spPr>
          <a:xfrm>
            <a:off x="484213" y="2938850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Eric’s tessellation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56" name="Google Shape;656;p38"/>
          <p:cNvSpPr txBox="1"/>
          <p:nvPr/>
        </p:nvSpPr>
        <p:spPr>
          <a:xfrm>
            <a:off x="2496192" y="2938850"/>
            <a:ext cx="20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JWST’s primary mirror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57" name="Google Shape;657;p38"/>
          <p:cNvSpPr txBox="1"/>
          <p:nvPr/>
        </p:nvSpPr>
        <p:spPr>
          <a:xfrm>
            <a:off x="4682471" y="2938850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Our</a:t>
            </a: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 tessellation!!!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58" name="Google Shape;658;p38"/>
          <p:cNvSpPr txBox="1"/>
          <p:nvPr/>
        </p:nvSpPr>
        <p:spPr>
          <a:xfrm>
            <a:off x="6897975" y="3476225"/>
            <a:ext cx="2093400" cy="997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TAKESHI’s</a:t>
            </a:r>
            <a:b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VIDEO</a:t>
            </a:r>
            <a:b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HERE</a:t>
            </a:r>
            <a:endParaRPr sz="600"/>
          </a:p>
        </p:txBody>
      </p:sp>
      <p:pic>
        <p:nvPicPr>
          <p:cNvPr id="659" name="Google Shape;65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4" y="3295405"/>
            <a:ext cx="2430320" cy="17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8" title="origami tesselation final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8550" y="3295405"/>
            <a:ext cx="2389037" cy="169735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8"/>
          <p:cNvSpPr txBox="1"/>
          <p:nvPr/>
        </p:nvSpPr>
        <p:spPr>
          <a:xfrm>
            <a:off x="6999250" y="2938850"/>
            <a:ext cx="16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Demo Video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39" title="IMG_0501 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000" y="3436950"/>
            <a:ext cx="2814134" cy="158295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9"/>
          <p:cNvSpPr txBox="1"/>
          <p:nvPr/>
        </p:nvSpPr>
        <p:spPr>
          <a:xfrm>
            <a:off x="356625" y="914400"/>
            <a:ext cx="87873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●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Modeled JWST's Secondary Mirror Support Structure (SMSS), which uses 3 arms to deploy the secondary mirror. 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○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arms are modeled with bamboo skewers, which are attached to the primary mirror with the hinges made with paper tape and plastic straws.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Condensed"/>
              <a:buChar char="○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They fold toward the primary mirror and unfold to form a tripod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8" name="Google Shape;668;p39"/>
          <p:cNvSpPr txBox="1"/>
          <p:nvPr>
            <p:ph type="title"/>
          </p:nvPr>
        </p:nvSpPr>
        <p:spPr>
          <a:xfrm>
            <a:off x="720000" y="179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Origami Crafting for the Secondary Mirror</a:t>
            </a:r>
            <a:endParaRPr/>
          </a:p>
        </p:txBody>
      </p:sp>
      <p:sp>
        <p:nvSpPr>
          <p:cNvPr id="669" name="Google Shape;669;p39"/>
          <p:cNvSpPr txBox="1"/>
          <p:nvPr/>
        </p:nvSpPr>
        <p:spPr>
          <a:xfrm>
            <a:off x="212950" y="3121325"/>
            <a:ext cx="14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Door hinge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70" name="Google Shape;670;p39"/>
          <p:cNvSpPr txBox="1"/>
          <p:nvPr/>
        </p:nvSpPr>
        <p:spPr>
          <a:xfrm>
            <a:off x="1889200" y="3121325"/>
            <a:ext cx="22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JWST’s secondary mirror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71" name="Google Shape;671;p39"/>
          <p:cNvSpPr txBox="1"/>
          <p:nvPr/>
        </p:nvSpPr>
        <p:spPr>
          <a:xfrm>
            <a:off x="4858350" y="3121325"/>
            <a:ext cx="27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Our secondary mirror!!!</a:t>
            </a:r>
            <a:endParaRPr>
              <a:latin typeface="Denk One"/>
              <a:ea typeface="Denk One"/>
              <a:cs typeface="Denk One"/>
              <a:sym typeface="Denk One"/>
            </a:endParaRPr>
          </a:p>
        </p:txBody>
      </p:sp>
      <p:pic>
        <p:nvPicPr>
          <p:cNvPr descr="Security Door Hinges: Everything You Need to Know" id="672" name="Google Shape;672;p39"/>
          <p:cNvPicPr preferRelativeResize="0"/>
          <p:nvPr/>
        </p:nvPicPr>
        <p:blipFill rotWithShape="1">
          <a:blip r:embed="rId5">
            <a:alphaModFix/>
          </a:blip>
          <a:srcRect b="0" l="0" r="33682" t="0"/>
          <a:stretch/>
        </p:blipFill>
        <p:spPr>
          <a:xfrm>
            <a:off x="212943" y="3436950"/>
            <a:ext cx="1497933" cy="15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9"/>
          <p:cNvSpPr/>
          <p:nvPr/>
        </p:nvSpPr>
        <p:spPr>
          <a:xfrm rot="-2269326">
            <a:off x="526872" y="3483354"/>
            <a:ext cx="541575" cy="1279743"/>
          </a:xfrm>
          <a:prstGeom prst="ellipse">
            <a:avLst/>
          </a:prstGeom>
          <a:noFill/>
          <a:ln cap="flat" cmpd="sng" w="38100">
            <a:solidFill>
              <a:srgbClr val="FF77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e Sunshield Webb/NASA" id="674" name="Google Shape;67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9211" y="3436947"/>
            <a:ext cx="2210083" cy="1582953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9"/>
          <p:cNvSpPr/>
          <p:nvPr/>
        </p:nvSpPr>
        <p:spPr>
          <a:xfrm rot="8359197">
            <a:off x="3478773" y="3444627"/>
            <a:ext cx="757554" cy="256525"/>
          </a:xfrm>
          <a:prstGeom prst="rightArrow">
            <a:avLst>
              <a:gd fmla="val 50000" name="adj1"/>
              <a:gd fmla="val 980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39"/>
          <p:cNvPicPr preferRelativeResize="0"/>
          <p:nvPr/>
        </p:nvPicPr>
        <p:blipFill rotWithShape="1">
          <a:blip r:embed="rId7">
            <a:alphaModFix/>
          </a:blip>
          <a:srcRect b="14165" l="8257" r="35873" t="10646"/>
          <a:stretch/>
        </p:blipFill>
        <p:spPr>
          <a:xfrm>
            <a:off x="4277630" y="3436950"/>
            <a:ext cx="1769034" cy="158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0"/>
          <p:cNvSpPr txBox="1"/>
          <p:nvPr/>
        </p:nvSpPr>
        <p:spPr>
          <a:xfrm>
            <a:off x="284225" y="914400"/>
            <a:ext cx="85734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Condensed"/>
              <a:buChar char="●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Folded “long” hexagons and stacked them to model JWST’s sun shields. 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Roboto Condensed"/>
              <a:buChar char="●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Used sheet protectors as origami papers and slung five layers of them between foundation bars with strings.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2" name="Google Shape;682;p40"/>
          <p:cNvSpPr txBox="1"/>
          <p:nvPr>
            <p:ph type="title"/>
          </p:nvPr>
        </p:nvSpPr>
        <p:spPr>
          <a:xfrm>
            <a:off x="720000" y="179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Origami Crafting for Sun </a:t>
            </a:r>
            <a:r>
              <a:rPr lang="en"/>
              <a:t>Shields</a:t>
            </a:r>
            <a:endParaRPr/>
          </a:p>
        </p:txBody>
      </p:sp>
      <p:pic>
        <p:nvPicPr>
          <p:cNvPr id="683" name="Google Shape;6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50" y="2883875"/>
            <a:ext cx="2482525" cy="16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0"/>
          <p:cNvSpPr txBox="1"/>
          <p:nvPr/>
        </p:nvSpPr>
        <p:spPr>
          <a:xfrm>
            <a:off x="589000" y="2528975"/>
            <a:ext cx="209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JWST’s Sun Shields</a:t>
            </a:r>
            <a:endParaRPr sz="1600"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85" name="Google Shape;685;p40"/>
          <p:cNvSpPr txBox="1"/>
          <p:nvPr/>
        </p:nvSpPr>
        <p:spPr>
          <a:xfrm>
            <a:off x="0" y="4826054"/>
            <a:ext cx="328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Condensed"/>
                <a:ea typeface="Roboto Condensed"/>
                <a:cs typeface="Roboto Condensed"/>
                <a:sym typeface="Roboto Condensed"/>
              </a:rPr>
              <a:t>Source: </a:t>
            </a:r>
            <a:r>
              <a:rPr lang="en" sz="900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https://www.flickr.com/photos/nasawebbtelescope/</a:t>
            </a:r>
            <a:endParaRPr sz="9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86" name="Google Shape;686;p40"/>
          <p:cNvPicPr preferRelativeResize="0"/>
          <p:nvPr/>
        </p:nvPicPr>
        <p:blipFill rotWithShape="1">
          <a:blip r:embed="rId5">
            <a:alphaModFix/>
          </a:blip>
          <a:srcRect b="4858" l="31635" r="797" t="2959"/>
          <a:stretch/>
        </p:blipFill>
        <p:spPr>
          <a:xfrm rot="572515">
            <a:off x="1157734" y="3634704"/>
            <a:ext cx="1668586" cy="1269490"/>
          </a:xfrm>
          <a:prstGeom prst="cloudCallout">
            <a:avLst>
              <a:gd fmla="val -68327" name="adj1"/>
              <a:gd fmla="val -31660" name="adj2"/>
            </a:avLst>
          </a:prstGeom>
          <a:noFill/>
          <a:ln>
            <a:noFill/>
          </a:ln>
        </p:spPr>
      </p:pic>
      <p:sp>
        <p:nvSpPr>
          <p:cNvPr id="687" name="Google Shape;687;p40"/>
          <p:cNvSpPr txBox="1"/>
          <p:nvPr/>
        </p:nvSpPr>
        <p:spPr>
          <a:xfrm>
            <a:off x="3066025" y="2528975"/>
            <a:ext cx="280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rPr>
              <a:t>How to make Our Sheild</a:t>
            </a:r>
            <a:endParaRPr sz="1600">
              <a:latin typeface="Denk One"/>
              <a:ea typeface="Denk One"/>
              <a:cs typeface="Denk One"/>
              <a:sym typeface="Denk One"/>
            </a:endParaRPr>
          </a:p>
        </p:txBody>
      </p:sp>
      <p:pic>
        <p:nvPicPr>
          <p:cNvPr id="688" name="Google Shape;688;p40" title="How to make Sun Shield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4750" y="2880013"/>
            <a:ext cx="2801100" cy="210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4174" y="3337025"/>
            <a:ext cx="2201125" cy="17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8250" y="2560925"/>
            <a:ext cx="1753902" cy="131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1"/>
          <p:cNvSpPr txBox="1"/>
          <p:nvPr>
            <p:ph type="title"/>
          </p:nvPr>
        </p:nvSpPr>
        <p:spPr>
          <a:xfrm>
            <a:off x="720000" y="18288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Prototype Model #1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By Takeshi &amp; Misaki</a:t>
            </a:r>
            <a:endParaRPr sz="2200"/>
          </a:p>
        </p:txBody>
      </p:sp>
      <p:sp>
        <p:nvSpPr>
          <p:cNvPr id="696" name="Google Shape;696;p41"/>
          <p:cNvSpPr txBox="1"/>
          <p:nvPr>
            <p:ph idx="4" type="subTitle"/>
          </p:nvPr>
        </p:nvSpPr>
        <p:spPr>
          <a:xfrm>
            <a:off x="147475" y="4501000"/>
            <a:ext cx="8849100" cy="42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The best thing while creating is to find out what’s related to thing in our life!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697" name="Google Shape;697;p41" title="JWST_final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450" y="1123880"/>
            <a:ext cx="6116659" cy="3440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2"/>
          <p:cNvSpPr txBox="1"/>
          <p:nvPr/>
        </p:nvSpPr>
        <p:spPr>
          <a:xfrm>
            <a:off x="286925" y="952350"/>
            <a:ext cx="85230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Wanted our telescope models to actively do something, not only</a:t>
            </a:r>
            <a:b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being watched passively.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Integrated a Raspberry Pi (credit card sized computer) with origami crafts, so our model can do what the real telescope does.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computerized origami models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Char char="○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Take pictures with cameras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 Condensed"/>
              <a:buChar char="○"/>
            </a:pP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Keep track of the current location (</a:t>
            </a: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latitude, </a:t>
            </a: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longitude</a:t>
            </a:r>
            <a:b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elevation) with GPS receivers.</a:t>
            </a:r>
            <a:endParaRPr sz="2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3" name="Google Shape;703;p42"/>
          <p:cNvSpPr txBox="1"/>
          <p:nvPr>
            <p:ph type="title"/>
          </p:nvPr>
        </p:nvSpPr>
        <p:spPr>
          <a:xfrm>
            <a:off x="0" y="18288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03D67"/>
                </a:solidFill>
              </a:rPr>
              <a:t>Turning</a:t>
            </a:r>
            <a:r>
              <a:rPr lang="en" sz="2800">
                <a:solidFill>
                  <a:srgbClr val="303D67"/>
                </a:solidFill>
              </a:rPr>
              <a:t> Origami Crafts to Internet-of-Things (IoT) Devices</a:t>
            </a:r>
            <a:endParaRPr sz="2800">
              <a:solidFill>
                <a:srgbClr val="303D67"/>
              </a:solidFill>
            </a:endParaRPr>
          </a:p>
        </p:txBody>
      </p:sp>
      <p:pic>
        <p:nvPicPr>
          <p:cNvPr id="704" name="Google Shape;7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175" y="3004975"/>
            <a:ext cx="2395150" cy="21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ace Digital Learning Slides By Slidesgo">
  <a:themeElements>
    <a:clrScheme name="Simple Light">
      <a:dk1>
        <a:srgbClr val="182347"/>
      </a:dk1>
      <a:lt1>
        <a:srgbClr val="FFFFFF"/>
      </a:lt1>
      <a:dk2>
        <a:srgbClr val="4F73F5"/>
      </a:dk2>
      <a:lt2>
        <a:srgbClr val="EFCA2E"/>
      </a:lt2>
      <a:accent1>
        <a:srgbClr val="E6E7E8"/>
      </a:accent1>
      <a:accent2>
        <a:srgbClr val="FFFFFF"/>
      </a:accent2>
      <a:accent3>
        <a:srgbClr val="4F73F5"/>
      </a:accent3>
      <a:accent4>
        <a:srgbClr val="EFCA2E"/>
      </a:accent4>
      <a:accent5>
        <a:srgbClr val="E6E7E8"/>
      </a:accent5>
      <a:accent6>
        <a:srgbClr val="4F73F5"/>
      </a:accent6>
      <a:hlink>
        <a:srgbClr val="1823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